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51"/>
  </p:notesMasterIdLst>
  <p:sldIdLst>
    <p:sldId id="272" r:id="rId6"/>
    <p:sldId id="868" r:id="rId7"/>
    <p:sldId id="257" r:id="rId8"/>
    <p:sldId id="869" r:id="rId9"/>
    <p:sldId id="782" r:id="rId10"/>
    <p:sldId id="870" r:id="rId11"/>
    <p:sldId id="788" r:id="rId12"/>
    <p:sldId id="279" r:id="rId13"/>
    <p:sldId id="281" r:id="rId14"/>
    <p:sldId id="276" r:id="rId15"/>
    <p:sldId id="861" r:id="rId16"/>
    <p:sldId id="871" r:id="rId17"/>
    <p:sldId id="873" r:id="rId18"/>
    <p:sldId id="292" r:id="rId19"/>
    <p:sldId id="874" r:id="rId20"/>
    <p:sldId id="875" r:id="rId21"/>
    <p:sldId id="876" r:id="rId22"/>
    <p:sldId id="877" r:id="rId23"/>
    <p:sldId id="295" r:id="rId24"/>
    <p:sldId id="320" r:id="rId25"/>
    <p:sldId id="853" r:id="rId26"/>
    <p:sldId id="867" r:id="rId27"/>
    <p:sldId id="878" r:id="rId28"/>
    <p:sldId id="767" r:id="rId29"/>
    <p:sldId id="806" r:id="rId30"/>
    <p:sldId id="800" r:id="rId31"/>
    <p:sldId id="781" r:id="rId32"/>
    <p:sldId id="785" r:id="rId33"/>
    <p:sldId id="786" r:id="rId34"/>
    <p:sldId id="787" r:id="rId35"/>
    <p:sldId id="880" r:id="rId36"/>
    <p:sldId id="791" r:id="rId37"/>
    <p:sldId id="792" r:id="rId38"/>
    <p:sldId id="879" r:id="rId39"/>
    <p:sldId id="881" r:id="rId40"/>
    <p:sldId id="882" r:id="rId41"/>
    <p:sldId id="883" r:id="rId42"/>
    <p:sldId id="884" r:id="rId43"/>
    <p:sldId id="265" r:id="rId44"/>
    <p:sldId id="283" r:id="rId45"/>
    <p:sldId id="860" r:id="rId46"/>
    <p:sldId id="814" r:id="rId47"/>
    <p:sldId id="866" r:id="rId48"/>
    <p:sldId id="885" r:id="rId49"/>
    <p:sldId id="259"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0059"/>
    <a:srgbClr val="5B1E45"/>
    <a:srgbClr val="A1B8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4CFCB6-5011-4D28-8433-7B6B17E5A9CE}" v="4" dt="2024-09-24T09:24:24.027"/>
    <p1510:client id="{B515CC89-0F88-4DC9-945B-771A8F8EFBDA}" v="4" dt="2024-09-23T14:30:28.3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12" y="7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5/10/relationships/revisionInfo" Target="revisionInfo.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y Molloy" userId="08c95a74-9deb-49d2-9554-65ed232d8886" providerId="ADAL" clId="{C16C7FB5-D415-4E88-A185-931797D5CA97}"/>
    <pc:docChg chg="custSel addSld delSld modSld sldOrd">
      <pc:chgData name="Tracy Molloy" userId="08c95a74-9deb-49d2-9554-65ed232d8886" providerId="ADAL" clId="{C16C7FB5-D415-4E88-A185-931797D5CA97}" dt="2024-07-10T12:17:00.231" v="1143" actId="1076"/>
      <pc:docMkLst>
        <pc:docMk/>
      </pc:docMkLst>
      <pc:sldChg chg="modSp mod">
        <pc:chgData name="Tracy Molloy" userId="08c95a74-9deb-49d2-9554-65ed232d8886" providerId="ADAL" clId="{C16C7FB5-D415-4E88-A185-931797D5CA97}" dt="2024-07-09T13:53:15.944" v="641" actId="20577"/>
        <pc:sldMkLst>
          <pc:docMk/>
          <pc:sldMk cId="2563103370" sldId="257"/>
        </pc:sldMkLst>
        <pc:spChg chg="mod">
          <ac:chgData name="Tracy Molloy" userId="08c95a74-9deb-49d2-9554-65ed232d8886" providerId="ADAL" clId="{C16C7FB5-D415-4E88-A185-931797D5CA97}" dt="2024-07-09T13:53:15.944" v="641" actId="20577"/>
          <ac:spMkLst>
            <pc:docMk/>
            <pc:sldMk cId="2563103370" sldId="257"/>
            <ac:spMk id="3" creationId="{44CA5161-5828-4ABE-A2E8-EDCA0BF4C38B}"/>
          </ac:spMkLst>
        </pc:spChg>
      </pc:sldChg>
      <pc:sldChg chg="del">
        <pc:chgData name="Tracy Molloy" userId="08c95a74-9deb-49d2-9554-65ed232d8886" providerId="ADAL" clId="{C16C7FB5-D415-4E88-A185-931797D5CA97}" dt="2024-07-10T09:41:56.778" v="742" actId="2696"/>
        <pc:sldMkLst>
          <pc:docMk/>
          <pc:sldMk cId="1760708666" sldId="261"/>
        </pc:sldMkLst>
      </pc:sldChg>
      <pc:sldChg chg="del">
        <pc:chgData name="Tracy Molloy" userId="08c95a74-9deb-49d2-9554-65ed232d8886" providerId="ADAL" clId="{C16C7FB5-D415-4E88-A185-931797D5CA97}" dt="2024-07-10T09:42:00.608" v="743" actId="2696"/>
        <pc:sldMkLst>
          <pc:docMk/>
          <pc:sldMk cId="3361093798" sldId="263"/>
        </pc:sldMkLst>
      </pc:sldChg>
      <pc:sldChg chg="modSp mod">
        <pc:chgData name="Tracy Molloy" userId="08c95a74-9deb-49d2-9554-65ed232d8886" providerId="ADAL" clId="{C16C7FB5-D415-4E88-A185-931797D5CA97}" dt="2024-07-10T09:55:07.992" v="949" actId="1076"/>
        <pc:sldMkLst>
          <pc:docMk/>
          <pc:sldMk cId="1060676571" sldId="265"/>
        </pc:sldMkLst>
        <pc:spChg chg="mod">
          <ac:chgData name="Tracy Molloy" userId="08c95a74-9deb-49d2-9554-65ed232d8886" providerId="ADAL" clId="{C16C7FB5-D415-4E88-A185-931797D5CA97}" dt="2024-07-10T09:55:07.992" v="949" actId="1076"/>
          <ac:spMkLst>
            <pc:docMk/>
            <pc:sldMk cId="1060676571" sldId="265"/>
            <ac:spMk id="17" creationId="{220C547F-1949-4B5D-A04C-49BA9348E8E4}"/>
          </ac:spMkLst>
        </pc:spChg>
      </pc:sldChg>
      <pc:sldChg chg="del">
        <pc:chgData name="Tracy Molloy" userId="08c95a74-9deb-49d2-9554-65ed232d8886" providerId="ADAL" clId="{C16C7FB5-D415-4E88-A185-931797D5CA97}" dt="2024-07-10T09:55:17.901" v="950" actId="2696"/>
        <pc:sldMkLst>
          <pc:docMk/>
          <pc:sldMk cId="1243916402" sldId="266"/>
        </pc:sldMkLst>
      </pc:sldChg>
      <pc:sldChg chg="del">
        <pc:chgData name="Tracy Molloy" userId="08c95a74-9deb-49d2-9554-65ed232d8886" providerId="ADAL" clId="{C16C7FB5-D415-4E88-A185-931797D5CA97}" dt="2024-07-10T09:42:03.590" v="744" actId="2696"/>
        <pc:sldMkLst>
          <pc:docMk/>
          <pc:sldMk cId="3117618730" sldId="275"/>
        </pc:sldMkLst>
      </pc:sldChg>
      <pc:sldChg chg="addSp delSp modSp mod">
        <pc:chgData name="Tracy Molloy" userId="08c95a74-9deb-49d2-9554-65ed232d8886" providerId="ADAL" clId="{C16C7FB5-D415-4E88-A185-931797D5CA97}" dt="2024-07-09T10:03:59.308" v="354" actId="1076"/>
        <pc:sldMkLst>
          <pc:docMk/>
          <pc:sldMk cId="3891920779" sldId="276"/>
        </pc:sldMkLst>
        <pc:spChg chg="del">
          <ac:chgData name="Tracy Molloy" userId="08c95a74-9deb-49d2-9554-65ed232d8886" providerId="ADAL" clId="{C16C7FB5-D415-4E88-A185-931797D5CA97}" dt="2024-07-09T10:03:30.803" v="348" actId="478"/>
          <ac:spMkLst>
            <pc:docMk/>
            <pc:sldMk cId="3891920779" sldId="276"/>
            <ac:spMk id="8" creationId="{8477FCA3-D5BB-45E6-94A2-A4BF4D76B4F3}"/>
          </ac:spMkLst>
        </pc:spChg>
        <pc:picChg chg="add mod">
          <ac:chgData name="Tracy Molloy" userId="08c95a74-9deb-49d2-9554-65ed232d8886" providerId="ADAL" clId="{C16C7FB5-D415-4E88-A185-931797D5CA97}" dt="2024-07-09T10:03:41.840" v="349" actId="1076"/>
          <ac:picMkLst>
            <pc:docMk/>
            <pc:sldMk cId="3891920779" sldId="276"/>
            <ac:picMk id="3" creationId="{0EACBC4D-AC85-234A-416A-41A38C467F6A}"/>
          </ac:picMkLst>
        </pc:picChg>
        <pc:picChg chg="del">
          <ac:chgData name="Tracy Molloy" userId="08c95a74-9deb-49d2-9554-65ed232d8886" providerId="ADAL" clId="{C16C7FB5-D415-4E88-A185-931797D5CA97}" dt="2024-07-09T10:03:22.234" v="346" actId="478"/>
          <ac:picMkLst>
            <pc:docMk/>
            <pc:sldMk cId="3891920779" sldId="276"/>
            <ac:picMk id="7" creationId="{A5CB31B5-A374-4151-98FF-788233572578}"/>
          </ac:picMkLst>
        </pc:picChg>
        <pc:picChg chg="add mod">
          <ac:chgData name="Tracy Molloy" userId="08c95a74-9deb-49d2-9554-65ed232d8886" providerId="ADAL" clId="{C16C7FB5-D415-4E88-A185-931797D5CA97}" dt="2024-07-09T10:03:59.308" v="354" actId="1076"/>
          <ac:picMkLst>
            <pc:docMk/>
            <pc:sldMk cId="3891920779" sldId="276"/>
            <ac:picMk id="23" creationId="{8F3181E9-0F8A-7860-C5FF-58A7195C0066}"/>
          </ac:picMkLst>
        </pc:picChg>
      </pc:sldChg>
      <pc:sldChg chg="del">
        <pc:chgData name="Tracy Molloy" userId="08c95a74-9deb-49d2-9554-65ed232d8886" providerId="ADAL" clId="{C16C7FB5-D415-4E88-A185-931797D5CA97}" dt="2024-07-09T13:52:53.649" v="629" actId="2696"/>
        <pc:sldMkLst>
          <pc:docMk/>
          <pc:sldMk cId="3824377992" sldId="277"/>
        </pc:sldMkLst>
      </pc:sldChg>
      <pc:sldChg chg="del">
        <pc:chgData name="Tracy Molloy" userId="08c95a74-9deb-49d2-9554-65ed232d8886" providerId="ADAL" clId="{C16C7FB5-D415-4E88-A185-931797D5CA97}" dt="2024-07-09T10:28:24.823" v="610" actId="2696"/>
        <pc:sldMkLst>
          <pc:docMk/>
          <pc:sldMk cId="3174249706" sldId="278"/>
        </pc:sldMkLst>
      </pc:sldChg>
      <pc:sldChg chg="addSp delSp modSp mod delAnim">
        <pc:chgData name="Tracy Molloy" userId="08c95a74-9deb-49d2-9554-65ed232d8886" providerId="ADAL" clId="{C16C7FB5-D415-4E88-A185-931797D5CA97}" dt="2024-07-09T09:56:08.465" v="209" actId="1076"/>
        <pc:sldMkLst>
          <pc:docMk/>
          <pc:sldMk cId="3553078027" sldId="279"/>
        </pc:sldMkLst>
        <pc:spChg chg="mod ord">
          <ac:chgData name="Tracy Molloy" userId="08c95a74-9deb-49d2-9554-65ed232d8886" providerId="ADAL" clId="{C16C7FB5-D415-4E88-A185-931797D5CA97}" dt="2024-07-09T09:55:05.703" v="199" actId="1076"/>
          <ac:spMkLst>
            <pc:docMk/>
            <pc:sldMk cId="3553078027" sldId="279"/>
            <ac:spMk id="13" creationId="{858E54AA-9C0D-499A-A9FA-EAAD589E9F73}"/>
          </ac:spMkLst>
        </pc:spChg>
        <pc:spChg chg="mod ord">
          <ac:chgData name="Tracy Molloy" userId="08c95a74-9deb-49d2-9554-65ed232d8886" providerId="ADAL" clId="{C16C7FB5-D415-4E88-A185-931797D5CA97}" dt="2024-07-09T09:56:07.632" v="208" actId="1076"/>
          <ac:spMkLst>
            <pc:docMk/>
            <pc:sldMk cId="3553078027" sldId="279"/>
            <ac:spMk id="15" creationId="{70C3C721-DA15-4DDB-9199-7745A16F645D}"/>
          </ac:spMkLst>
        </pc:spChg>
        <pc:picChg chg="add del mod ord">
          <ac:chgData name="Tracy Molloy" userId="08c95a74-9deb-49d2-9554-65ed232d8886" providerId="ADAL" clId="{C16C7FB5-D415-4E88-A185-931797D5CA97}" dt="2024-07-09T09:54:45.118" v="194" actId="478"/>
          <ac:picMkLst>
            <pc:docMk/>
            <pc:sldMk cId="3553078027" sldId="279"/>
            <ac:picMk id="2" creationId="{72BF71D4-EDD0-F21E-453E-F421E0DFC54F}"/>
          </ac:picMkLst>
        </pc:picChg>
        <pc:picChg chg="add del mod modCrop">
          <ac:chgData name="Tracy Molloy" userId="08c95a74-9deb-49d2-9554-65ed232d8886" providerId="ADAL" clId="{C16C7FB5-D415-4E88-A185-931797D5CA97}" dt="2024-07-09T09:55:44.621" v="200" actId="478"/>
          <ac:picMkLst>
            <pc:docMk/>
            <pc:sldMk cId="3553078027" sldId="279"/>
            <ac:picMk id="3" creationId="{BF2A7C23-4F95-1EFC-2811-FFB12335D2D3}"/>
          </ac:picMkLst>
        </pc:picChg>
        <pc:picChg chg="add mod">
          <ac:chgData name="Tracy Molloy" userId="08c95a74-9deb-49d2-9554-65ed232d8886" providerId="ADAL" clId="{C16C7FB5-D415-4E88-A185-931797D5CA97}" dt="2024-07-09T09:54:58.313" v="198" actId="1076"/>
          <ac:picMkLst>
            <pc:docMk/>
            <pc:sldMk cId="3553078027" sldId="279"/>
            <ac:picMk id="4" creationId="{82DACBA5-7D6E-60CB-9963-24D39EB4964C}"/>
          </ac:picMkLst>
        </pc:picChg>
        <pc:picChg chg="add mod">
          <ac:chgData name="Tracy Molloy" userId="08c95a74-9deb-49d2-9554-65ed232d8886" providerId="ADAL" clId="{C16C7FB5-D415-4E88-A185-931797D5CA97}" dt="2024-07-09T09:56:08.465" v="209" actId="1076"/>
          <ac:picMkLst>
            <pc:docMk/>
            <pc:sldMk cId="3553078027" sldId="279"/>
            <ac:picMk id="6" creationId="{25635B84-7BAB-0D80-3665-8D3D3C29E39C}"/>
          </ac:picMkLst>
        </pc:picChg>
        <pc:picChg chg="del">
          <ac:chgData name="Tracy Molloy" userId="08c95a74-9deb-49d2-9554-65ed232d8886" providerId="ADAL" clId="{C16C7FB5-D415-4E88-A185-931797D5CA97}" dt="2024-07-09T09:27:59.104" v="129" actId="478"/>
          <ac:picMkLst>
            <pc:docMk/>
            <pc:sldMk cId="3553078027" sldId="279"/>
            <ac:picMk id="12" creationId="{AE298D59-3A11-4347-9DDC-2840BB875C67}"/>
          </ac:picMkLst>
        </pc:picChg>
        <pc:picChg chg="del">
          <ac:chgData name="Tracy Molloy" userId="08c95a74-9deb-49d2-9554-65ed232d8886" providerId="ADAL" clId="{C16C7FB5-D415-4E88-A185-931797D5CA97}" dt="2024-07-09T09:28:50.610" v="138" actId="478"/>
          <ac:picMkLst>
            <pc:docMk/>
            <pc:sldMk cId="3553078027" sldId="279"/>
            <ac:picMk id="14" creationId="{F0E1DB43-968F-4544-A9EE-097F9BF1E288}"/>
          </ac:picMkLst>
        </pc:picChg>
      </pc:sldChg>
      <pc:sldChg chg="addSp delSp modSp del mod">
        <pc:chgData name="Tracy Molloy" userId="08c95a74-9deb-49d2-9554-65ed232d8886" providerId="ADAL" clId="{C16C7FB5-D415-4E88-A185-931797D5CA97}" dt="2024-07-09T09:24:31.549" v="128" actId="2696"/>
        <pc:sldMkLst>
          <pc:docMk/>
          <pc:sldMk cId="2647411399" sldId="280"/>
        </pc:sldMkLst>
        <pc:spChg chg="add mod">
          <ac:chgData name="Tracy Molloy" userId="08c95a74-9deb-49d2-9554-65ed232d8886" providerId="ADAL" clId="{C16C7FB5-D415-4E88-A185-931797D5CA97}" dt="2024-07-09T09:23:11.144" v="127" actId="1076"/>
          <ac:spMkLst>
            <pc:docMk/>
            <pc:sldMk cId="2647411399" sldId="280"/>
            <ac:spMk id="2" creationId="{D05ED7DA-609A-2905-3934-7711900F86D2}"/>
          </ac:spMkLst>
        </pc:spChg>
        <pc:spChg chg="mod">
          <ac:chgData name="Tracy Molloy" userId="08c95a74-9deb-49d2-9554-65ed232d8886" providerId="ADAL" clId="{C16C7FB5-D415-4E88-A185-931797D5CA97}" dt="2024-07-09T09:21:55.931" v="113" actId="1076"/>
          <ac:spMkLst>
            <pc:docMk/>
            <pc:sldMk cId="2647411399" sldId="280"/>
            <ac:spMk id="11" creationId="{04A18654-D827-459E-A15C-2D1F743AA6CF}"/>
          </ac:spMkLst>
        </pc:spChg>
        <pc:spChg chg="mod">
          <ac:chgData name="Tracy Molloy" userId="08c95a74-9deb-49d2-9554-65ed232d8886" providerId="ADAL" clId="{C16C7FB5-D415-4E88-A185-931797D5CA97}" dt="2024-07-09T09:22:48.670" v="122" actId="1076"/>
          <ac:spMkLst>
            <pc:docMk/>
            <pc:sldMk cId="2647411399" sldId="280"/>
            <ac:spMk id="13" creationId="{13A6B034-EF7F-40EA-9E1C-0B441F47F200}"/>
          </ac:spMkLst>
        </pc:spChg>
        <pc:spChg chg="mod">
          <ac:chgData name="Tracy Molloy" userId="08c95a74-9deb-49d2-9554-65ed232d8886" providerId="ADAL" clId="{C16C7FB5-D415-4E88-A185-931797D5CA97}" dt="2024-07-09T09:22:40.160" v="120" actId="1076"/>
          <ac:spMkLst>
            <pc:docMk/>
            <pc:sldMk cId="2647411399" sldId="280"/>
            <ac:spMk id="15" creationId="{FBAD7A75-3D27-479E-BC07-30D23A0C5758}"/>
          </ac:spMkLst>
        </pc:spChg>
        <pc:spChg chg="del mod">
          <ac:chgData name="Tracy Molloy" userId="08c95a74-9deb-49d2-9554-65ed232d8886" providerId="ADAL" clId="{C16C7FB5-D415-4E88-A185-931797D5CA97}" dt="2024-07-09T09:22:28.834" v="118" actId="478"/>
          <ac:spMkLst>
            <pc:docMk/>
            <pc:sldMk cId="2647411399" sldId="280"/>
            <ac:spMk id="17" creationId="{C0350F47-C540-4797-8C8F-4441A6A30FA4}"/>
          </ac:spMkLst>
        </pc:spChg>
        <pc:spChg chg="mod">
          <ac:chgData name="Tracy Molloy" userId="08c95a74-9deb-49d2-9554-65ed232d8886" providerId="ADAL" clId="{C16C7FB5-D415-4E88-A185-931797D5CA97}" dt="2024-07-09T09:20:56.444" v="103" actId="255"/>
          <ac:spMkLst>
            <pc:docMk/>
            <pc:sldMk cId="2647411399" sldId="280"/>
            <ac:spMk id="18" creationId="{531AEE80-0DD4-42F5-AF07-AF661B969667}"/>
          </ac:spMkLst>
        </pc:spChg>
        <pc:spChg chg="mod">
          <ac:chgData name="Tracy Molloy" userId="08c95a74-9deb-49d2-9554-65ed232d8886" providerId="ADAL" clId="{C16C7FB5-D415-4E88-A185-931797D5CA97}" dt="2024-07-09T09:21:19.164" v="107" actId="14100"/>
          <ac:spMkLst>
            <pc:docMk/>
            <pc:sldMk cId="2647411399" sldId="280"/>
            <ac:spMk id="19" creationId="{1AB7A98C-9C91-4957-9239-8510398916A0}"/>
          </ac:spMkLst>
        </pc:spChg>
        <pc:spChg chg="mod">
          <ac:chgData name="Tracy Molloy" userId="08c95a74-9deb-49d2-9554-65ed232d8886" providerId="ADAL" clId="{C16C7FB5-D415-4E88-A185-931797D5CA97}" dt="2024-07-09T09:23:07.539" v="126" actId="1076"/>
          <ac:spMkLst>
            <pc:docMk/>
            <pc:sldMk cId="2647411399" sldId="280"/>
            <ac:spMk id="20" creationId="{36133A90-214E-4CC5-8333-7B4B1B11D74D}"/>
          </ac:spMkLst>
        </pc:spChg>
      </pc:sldChg>
      <pc:sldChg chg="addSp delSp modSp mod modAnim">
        <pc:chgData name="Tracy Molloy" userId="08c95a74-9deb-49d2-9554-65ed232d8886" providerId="ADAL" clId="{C16C7FB5-D415-4E88-A185-931797D5CA97}" dt="2024-07-09T10:06:22.638" v="370" actId="21"/>
        <pc:sldMkLst>
          <pc:docMk/>
          <pc:sldMk cId="3072453484" sldId="281"/>
        </pc:sldMkLst>
        <pc:spChg chg="mod ord">
          <ac:chgData name="Tracy Molloy" userId="08c95a74-9deb-49d2-9554-65ed232d8886" providerId="ADAL" clId="{C16C7FB5-D415-4E88-A185-931797D5CA97}" dt="2024-07-09T09:57:18.281" v="219" actId="1076"/>
          <ac:spMkLst>
            <pc:docMk/>
            <pc:sldMk cId="3072453484" sldId="281"/>
            <ac:spMk id="5" creationId="{127EAF42-721A-4441-9AB3-DB03CB3FEFB3}"/>
          </ac:spMkLst>
        </pc:spChg>
        <pc:spChg chg="mod">
          <ac:chgData name="Tracy Molloy" userId="08c95a74-9deb-49d2-9554-65ed232d8886" providerId="ADAL" clId="{C16C7FB5-D415-4E88-A185-931797D5CA97}" dt="2024-07-09T10:06:08.364" v="368" actId="20577"/>
          <ac:spMkLst>
            <pc:docMk/>
            <pc:sldMk cId="3072453484" sldId="281"/>
            <ac:spMk id="12" creationId="{60955CCC-B4BB-4A82-BBCC-C2E9E1B469F4}"/>
          </ac:spMkLst>
        </pc:spChg>
        <pc:spChg chg="add mod">
          <ac:chgData name="Tracy Molloy" userId="08c95a74-9deb-49d2-9554-65ed232d8886" providerId="ADAL" clId="{C16C7FB5-D415-4E88-A185-931797D5CA97}" dt="2024-07-09T10:00:45.826" v="339" actId="1076"/>
          <ac:spMkLst>
            <pc:docMk/>
            <pc:sldMk cId="3072453484" sldId="281"/>
            <ac:spMk id="19" creationId="{B84A5F3E-1FEE-CAC4-1709-FDA4555D8742}"/>
          </ac:spMkLst>
        </pc:spChg>
        <pc:spChg chg="add del mod">
          <ac:chgData name="Tracy Molloy" userId="08c95a74-9deb-49d2-9554-65ed232d8886" providerId="ADAL" clId="{C16C7FB5-D415-4E88-A185-931797D5CA97}" dt="2024-07-09T10:06:22.638" v="370" actId="21"/>
          <ac:spMkLst>
            <pc:docMk/>
            <pc:sldMk cId="3072453484" sldId="281"/>
            <ac:spMk id="25" creationId="{5A7C50D0-A664-C6E7-9D5F-F9CDE281328B}"/>
          </ac:spMkLst>
        </pc:spChg>
        <pc:spChg chg="add mod">
          <ac:chgData name="Tracy Molloy" userId="08c95a74-9deb-49d2-9554-65ed232d8886" providerId="ADAL" clId="{C16C7FB5-D415-4E88-A185-931797D5CA97}" dt="2024-07-09T10:05:59.698" v="366" actId="33524"/>
          <ac:spMkLst>
            <pc:docMk/>
            <pc:sldMk cId="3072453484" sldId="281"/>
            <ac:spMk id="27" creationId="{2E41FBE7-88C6-C8C9-61D6-F88EC10A05A4}"/>
          </ac:spMkLst>
        </pc:spChg>
        <pc:grpChg chg="add mod">
          <ac:chgData name="Tracy Molloy" userId="08c95a74-9deb-49d2-9554-65ed232d8886" providerId="ADAL" clId="{C16C7FB5-D415-4E88-A185-931797D5CA97}" dt="2024-07-09T09:57:41.769" v="220"/>
          <ac:grpSpMkLst>
            <pc:docMk/>
            <pc:sldMk cId="3072453484" sldId="281"/>
            <ac:grpSpMk id="13" creationId="{120DFB06-F940-6417-4888-7BDDA306C598}"/>
          </ac:grpSpMkLst>
        </pc:grpChg>
        <pc:picChg chg="add mod">
          <ac:chgData name="Tracy Molloy" userId="08c95a74-9deb-49d2-9554-65ed232d8886" providerId="ADAL" clId="{C16C7FB5-D415-4E88-A185-931797D5CA97}" dt="2024-07-09T10:05:36.751" v="360" actId="1076"/>
          <ac:picMkLst>
            <pc:docMk/>
            <pc:sldMk cId="3072453484" sldId="281"/>
            <ac:picMk id="3" creationId="{63C3C3FC-01C8-A20E-8728-754091DD0936}"/>
          </ac:picMkLst>
        </pc:picChg>
        <pc:picChg chg="del">
          <ac:chgData name="Tracy Molloy" userId="08c95a74-9deb-49d2-9554-65ed232d8886" providerId="ADAL" clId="{C16C7FB5-D415-4E88-A185-931797D5CA97}" dt="2024-07-09T09:56:55.051" v="210" actId="478"/>
          <ac:picMkLst>
            <pc:docMk/>
            <pc:sldMk cId="3072453484" sldId="281"/>
            <ac:picMk id="4" creationId="{3791FA5D-40C8-4C55-A8C7-F9FC03E9DE90}"/>
          </ac:picMkLst>
        </pc:picChg>
        <pc:picChg chg="mod">
          <ac:chgData name="Tracy Molloy" userId="08c95a74-9deb-49d2-9554-65ed232d8886" providerId="ADAL" clId="{C16C7FB5-D415-4E88-A185-931797D5CA97}" dt="2024-07-09T09:57:41.769" v="220"/>
          <ac:picMkLst>
            <pc:docMk/>
            <pc:sldMk cId="3072453484" sldId="281"/>
            <ac:picMk id="14" creationId="{F8B5B5A4-2E1D-6196-59E3-5A01246D9D2E}"/>
          </ac:picMkLst>
        </pc:picChg>
        <pc:picChg chg="mod">
          <ac:chgData name="Tracy Molloy" userId="08c95a74-9deb-49d2-9554-65ed232d8886" providerId="ADAL" clId="{C16C7FB5-D415-4E88-A185-931797D5CA97}" dt="2024-07-09T09:57:41.769" v="220"/>
          <ac:picMkLst>
            <pc:docMk/>
            <pc:sldMk cId="3072453484" sldId="281"/>
            <ac:picMk id="15" creationId="{64E156AE-DC6C-B498-B66D-ED15AACDF44E}"/>
          </ac:picMkLst>
        </pc:picChg>
        <pc:picChg chg="mod">
          <ac:chgData name="Tracy Molloy" userId="08c95a74-9deb-49d2-9554-65ed232d8886" providerId="ADAL" clId="{C16C7FB5-D415-4E88-A185-931797D5CA97}" dt="2024-07-09T09:57:41.769" v="220"/>
          <ac:picMkLst>
            <pc:docMk/>
            <pc:sldMk cId="3072453484" sldId="281"/>
            <ac:picMk id="16" creationId="{0FA96E2B-6B58-FDBB-0C50-6318905719AF}"/>
          </ac:picMkLst>
        </pc:picChg>
        <pc:picChg chg="mod">
          <ac:chgData name="Tracy Molloy" userId="08c95a74-9deb-49d2-9554-65ed232d8886" providerId="ADAL" clId="{C16C7FB5-D415-4E88-A185-931797D5CA97}" dt="2024-07-09T09:57:41.769" v="220"/>
          <ac:picMkLst>
            <pc:docMk/>
            <pc:sldMk cId="3072453484" sldId="281"/>
            <ac:picMk id="17" creationId="{F108ACBE-2F2B-2378-915A-42FE94E8B3DF}"/>
          </ac:picMkLst>
        </pc:picChg>
        <pc:picChg chg="mod">
          <ac:chgData name="Tracy Molloy" userId="08c95a74-9deb-49d2-9554-65ed232d8886" providerId="ADAL" clId="{C16C7FB5-D415-4E88-A185-931797D5CA97}" dt="2024-07-09T09:57:41.769" v="220"/>
          <ac:picMkLst>
            <pc:docMk/>
            <pc:sldMk cId="3072453484" sldId="281"/>
            <ac:picMk id="18" creationId="{0B913495-F387-1B0D-B61B-59CE4057A9D9}"/>
          </ac:picMkLst>
        </pc:picChg>
        <pc:picChg chg="add del">
          <ac:chgData name="Tracy Molloy" userId="08c95a74-9deb-49d2-9554-65ed232d8886" providerId="ADAL" clId="{C16C7FB5-D415-4E88-A185-931797D5CA97}" dt="2024-07-09T10:01:20.133" v="341" actId="478"/>
          <ac:picMkLst>
            <pc:docMk/>
            <pc:sldMk cId="3072453484" sldId="281"/>
            <ac:picMk id="21" creationId="{6C4DC88D-CF3D-D131-0D70-9398EE2DB774}"/>
          </ac:picMkLst>
        </pc:picChg>
        <pc:picChg chg="add del mod">
          <ac:chgData name="Tracy Molloy" userId="08c95a74-9deb-49d2-9554-65ed232d8886" providerId="ADAL" clId="{C16C7FB5-D415-4E88-A185-931797D5CA97}" dt="2024-07-09T10:03:50.223" v="351" actId="21"/>
          <ac:picMkLst>
            <pc:docMk/>
            <pc:sldMk cId="3072453484" sldId="281"/>
            <ac:picMk id="23" creationId="{8F3181E9-0F8A-7860-C5FF-58A7195C0066}"/>
          </ac:picMkLst>
        </pc:picChg>
      </pc:sldChg>
      <pc:sldChg chg="del">
        <pc:chgData name="Tracy Molloy" userId="08c95a74-9deb-49d2-9554-65ed232d8886" providerId="ADAL" clId="{C16C7FB5-D415-4E88-A185-931797D5CA97}" dt="2024-07-09T10:28:22.311" v="609" actId="2696"/>
        <pc:sldMkLst>
          <pc:docMk/>
          <pc:sldMk cId="3589479493" sldId="282"/>
        </pc:sldMkLst>
      </pc:sldChg>
      <pc:sldChg chg="del">
        <pc:chgData name="Tracy Molloy" userId="08c95a74-9deb-49d2-9554-65ed232d8886" providerId="ADAL" clId="{C16C7FB5-D415-4E88-A185-931797D5CA97}" dt="2024-07-09T13:52:34.698" v="626" actId="2696"/>
        <pc:sldMkLst>
          <pc:docMk/>
          <pc:sldMk cId="1869858270" sldId="283"/>
        </pc:sldMkLst>
      </pc:sldChg>
      <pc:sldChg chg="del">
        <pc:chgData name="Tracy Molloy" userId="08c95a74-9deb-49d2-9554-65ed232d8886" providerId="ADAL" clId="{C16C7FB5-D415-4E88-A185-931797D5CA97}" dt="2024-07-09T13:52:40.679" v="627" actId="2696"/>
        <pc:sldMkLst>
          <pc:docMk/>
          <pc:sldMk cId="3068175982" sldId="284"/>
        </pc:sldMkLst>
      </pc:sldChg>
      <pc:sldChg chg="del">
        <pc:chgData name="Tracy Molloy" userId="08c95a74-9deb-49d2-9554-65ed232d8886" providerId="ADAL" clId="{C16C7FB5-D415-4E88-A185-931797D5CA97}" dt="2024-07-09T13:52:43.536" v="628" actId="2696"/>
        <pc:sldMkLst>
          <pc:docMk/>
          <pc:sldMk cId="1127997009" sldId="285"/>
        </pc:sldMkLst>
      </pc:sldChg>
      <pc:sldChg chg="del">
        <pc:chgData name="Tracy Molloy" userId="08c95a74-9deb-49d2-9554-65ed232d8886" providerId="ADAL" clId="{C16C7FB5-D415-4E88-A185-931797D5CA97}" dt="2024-07-09T13:52:58.735" v="631" actId="2696"/>
        <pc:sldMkLst>
          <pc:docMk/>
          <pc:sldMk cId="2233215912" sldId="286"/>
        </pc:sldMkLst>
      </pc:sldChg>
      <pc:sldChg chg="del">
        <pc:chgData name="Tracy Molloy" userId="08c95a74-9deb-49d2-9554-65ed232d8886" providerId="ADAL" clId="{C16C7FB5-D415-4E88-A185-931797D5CA97}" dt="2024-07-09T13:52:56.240" v="630" actId="2696"/>
        <pc:sldMkLst>
          <pc:docMk/>
          <pc:sldMk cId="2380332193" sldId="287"/>
        </pc:sldMkLst>
      </pc:sldChg>
      <pc:sldChg chg="addSp delSp modSp mod">
        <pc:chgData name="Tracy Molloy" userId="08c95a74-9deb-49d2-9554-65ed232d8886" providerId="ADAL" clId="{C16C7FB5-D415-4E88-A185-931797D5CA97}" dt="2024-07-09T10:16:20.772" v="553" actId="478"/>
        <pc:sldMkLst>
          <pc:docMk/>
          <pc:sldMk cId="1202951294" sldId="292"/>
        </pc:sldMkLst>
        <pc:spChg chg="del mod">
          <ac:chgData name="Tracy Molloy" userId="08c95a74-9deb-49d2-9554-65ed232d8886" providerId="ADAL" clId="{C16C7FB5-D415-4E88-A185-931797D5CA97}" dt="2024-07-09T10:15:14.568" v="542" actId="478"/>
          <ac:spMkLst>
            <pc:docMk/>
            <pc:sldMk cId="1202951294" sldId="292"/>
            <ac:spMk id="4" creationId="{88197348-6975-4AA9-8EB8-E20E87F9B856}"/>
          </ac:spMkLst>
        </pc:spChg>
        <pc:spChg chg="add mod">
          <ac:chgData name="Tracy Molloy" userId="08c95a74-9deb-49d2-9554-65ed232d8886" providerId="ADAL" clId="{C16C7FB5-D415-4E88-A185-931797D5CA97}" dt="2024-07-09T10:15:51.475" v="547" actId="1076"/>
          <ac:spMkLst>
            <pc:docMk/>
            <pc:sldMk cId="1202951294" sldId="292"/>
            <ac:spMk id="5" creationId="{175DE085-CBB5-6CD9-B3E6-0825DBFC3B03}"/>
          </ac:spMkLst>
        </pc:spChg>
        <pc:spChg chg="del">
          <ac:chgData name="Tracy Molloy" userId="08c95a74-9deb-49d2-9554-65ed232d8886" providerId="ADAL" clId="{C16C7FB5-D415-4E88-A185-931797D5CA97}" dt="2024-07-09T10:16:20.772" v="553" actId="478"/>
          <ac:spMkLst>
            <pc:docMk/>
            <pc:sldMk cId="1202951294" sldId="292"/>
            <ac:spMk id="7" creationId="{5F530D68-90A0-4753-9831-723B89098F77}"/>
          </ac:spMkLst>
        </pc:spChg>
        <pc:spChg chg="add mod">
          <ac:chgData name="Tracy Molloy" userId="08c95a74-9deb-49d2-9554-65ed232d8886" providerId="ADAL" clId="{C16C7FB5-D415-4E88-A185-931797D5CA97}" dt="2024-07-09T10:15:57.976" v="549" actId="1076"/>
          <ac:spMkLst>
            <pc:docMk/>
            <pc:sldMk cId="1202951294" sldId="292"/>
            <ac:spMk id="8" creationId="{9FAC7DD9-D693-F05F-B7A8-2FEEB6DF0953}"/>
          </ac:spMkLst>
        </pc:spChg>
        <pc:spChg chg="add mod">
          <ac:chgData name="Tracy Molloy" userId="08c95a74-9deb-49d2-9554-65ed232d8886" providerId="ADAL" clId="{C16C7FB5-D415-4E88-A185-931797D5CA97}" dt="2024-07-09T10:16:03.909" v="551" actId="1076"/>
          <ac:spMkLst>
            <pc:docMk/>
            <pc:sldMk cId="1202951294" sldId="292"/>
            <ac:spMk id="9" creationId="{8BFBDBC8-2CFE-48D6-B97E-F1021CA5185B}"/>
          </ac:spMkLst>
        </pc:spChg>
        <pc:picChg chg="add mod">
          <ac:chgData name="Tracy Molloy" userId="08c95a74-9deb-49d2-9554-65ed232d8886" providerId="ADAL" clId="{C16C7FB5-D415-4E88-A185-931797D5CA97}" dt="2024-07-09T10:16:04.758" v="552" actId="1076"/>
          <ac:picMkLst>
            <pc:docMk/>
            <pc:sldMk cId="1202951294" sldId="292"/>
            <ac:picMk id="3" creationId="{F21C79F0-2273-1C1E-AFEF-4C48EC7937DA}"/>
          </ac:picMkLst>
        </pc:picChg>
        <pc:picChg chg="del">
          <ac:chgData name="Tracy Molloy" userId="08c95a74-9deb-49d2-9554-65ed232d8886" providerId="ADAL" clId="{C16C7FB5-D415-4E88-A185-931797D5CA97}" dt="2024-07-09T10:14:51.459" v="526" actId="478"/>
          <ac:picMkLst>
            <pc:docMk/>
            <pc:sldMk cId="1202951294" sldId="292"/>
            <ac:picMk id="6" creationId="{1F9215D0-A883-4CA4-96C2-BC86763BE4C9}"/>
          </ac:picMkLst>
        </pc:picChg>
      </pc:sldChg>
      <pc:sldChg chg="del">
        <pc:chgData name="Tracy Molloy" userId="08c95a74-9deb-49d2-9554-65ed232d8886" providerId="ADAL" clId="{C16C7FB5-D415-4E88-A185-931797D5CA97}" dt="2024-07-10T09:42:06.682" v="745" actId="2696"/>
        <pc:sldMkLst>
          <pc:docMk/>
          <pc:sldMk cId="3745900832" sldId="294"/>
        </pc:sldMkLst>
      </pc:sldChg>
      <pc:sldChg chg="ord">
        <pc:chgData name="Tracy Molloy" userId="08c95a74-9deb-49d2-9554-65ed232d8886" providerId="ADAL" clId="{C16C7FB5-D415-4E88-A185-931797D5CA97}" dt="2024-07-09T13:52:25.529" v="625"/>
        <pc:sldMkLst>
          <pc:docMk/>
          <pc:sldMk cId="1316884495" sldId="295"/>
        </pc:sldMkLst>
      </pc:sldChg>
      <pc:sldChg chg="modSp mod">
        <pc:chgData name="Tracy Molloy" userId="08c95a74-9deb-49d2-9554-65ed232d8886" providerId="ADAL" clId="{C16C7FB5-D415-4E88-A185-931797D5CA97}" dt="2024-07-10T09:41:47.026" v="741" actId="27636"/>
        <pc:sldMkLst>
          <pc:docMk/>
          <pc:sldMk cId="197510671" sldId="767"/>
        </pc:sldMkLst>
        <pc:spChg chg="mod">
          <ac:chgData name="Tracy Molloy" userId="08c95a74-9deb-49d2-9554-65ed232d8886" providerId="ADAL" clId="{C16C7FB5-D415-4E88-A185-931797D5CA97}" dt="2024-07-10T09:41:47.026" v="741" actId="27636"/>
          <ac:spMkLst>
            <pc:docMk/>
            <pc:sldMk cId="197510671" sldId="767"/>
            <ac:spMk id="2" creationId="{669DFDEA-71F9-4222-95C0-EB921A76C308}"/>
          </ac:spMkLst>
        </pc:spChg>
        <pc:spChg chg="mod">
          <ac:chgData name="Tracy Molloy" userId="08c95a74-9deb-49d2-9554-65ed232d8886" providerId="ADAL" clId="{C16C7FB5-D415-4E88-A185-931797D5CA97}" dt="2024-07-10T09:41:47.026" v="740" actId="27636"/>
          <ac:spMkLst>
            <pc:docMk/>
            <pc:sldMk cId="197510671" sldId="767"/>
            <ac:spMk id="3" creationId="{014E73F3-9D67-48BC-99F7-7B6A5702603D}"/>
          </ac:spMkLst>
        </pc:spChg>
      </pc:sldChg>
      <pc:sldChg chg="addSp delSp modSp mod delAnim modAnim">
        <pc:chgData name="Tracy Molloy" userId="08c95a74-9deb-49d2-9554-65ed232d8886" providerId="ADAL" clId="{C16C7FB5-D415-4E88-A185-931797D5CA97}" dt="2024-07-09T09:52:42.151" v="191"/>
        <pc:sldMkLst>
          <pc:docMk/>
          <pc:sldMk cId="3745930581" sldId="782"/>
        </pc:sldMkLst>
        <pc:spChg chg="add mod ord">
          <ac:chgData name="Tracy Molloy" userId="08c95a74-9deb-49d2-9554-65ed232d8886" providerId="ADAL" clId="{C16C7FB5-D415-4E88-A185-931797D5CA97}" dt="2024-07-09T09:50:11.727" v="173" actId="1076"/>
          <ac:spMkLst>
            <pc:docMk/>
            <pc:sldMk cId="3745930581" sldId="782"/>
            <ac:spMk id="4" creationId="{DAF25CA8-3981-E941-9337-477047F0A74E}"/>
          </ac:spMkLst>
        </pc:spChg>
        <pc:spChg chg="mod ord">
          <ac:chgData name="Tracy Molloy" userId="08c95a74-9deb-49d2-9554-65ed232d8886" providerId="ADAL" clId="{C16C7FB5-D415-4E88-A185-931797D5CA97}" dt="2024-07-09T09:50:13.707" v="174" actId="1076"/>
          <ac:spMkLst>
            <pc:docMk/>
            <pc:sldMk cId="3745930581" sldId="782"/>
            <ac:spMk id="12" creationId="{9EB94DFA-F102-4705-B6E6-96510C23F039}"/>
          </ac:spMkLst>
        </pc:spChg>
        <pc:spChg chg="del">
          <ac:chgData name="Tracy Molloy" userId="08c95a74-9deb-49d2-9554-65ed232d8886" providerId="ADAL" clId="{C16C7FB5-D415-4E88-A185-931797D5CA97}" dt="2024-07-09T09:19:18.766" v="77" actId="26606"/>
          <ac:spMkLst>
            <pc:docMk/>
            <pc:sldMk cId="3745930581" sldId="782"/>
            <ac:spMk id="18" creationId="{A98BC887-4916-4227-9F48-3B078D238FAF}"/>
          </ac:spMkLst>
        </pc:spChg>
        <pc:spChg chg="del">
          <ac:chgData name="Tracy Molloy" userId="08c95a74-9deb-49d2-9554-65ed232d8886" providerId="ADAL" clId="{C16C7FB5-D415-4E88-A185-931797D5CA97}" dt="2024-07-09T09:19:18.766" v="77" actId="26606"/>
          <ac:spMkLst>
            <pc:docMk/>
            <pc:sldMk cId="3745930581" sldId="782"/>
            <ac:spMk id="20" creationId="{1AD6DCFA-0E71-4650-A5E4-3C20E73EB6C9}"/>
          </ac:spMkLst>
        </pc:spChg>
        <pc:spChg chg="add">
          <ac:chgData name="Tracy Molloy" userId="08c95a74-9deb-49d2-9554-65ed232d8886" providerId="ADAL" clId="{C16C7FB5-D415-4E88-A185-931797D5CA97}" dt="2024-07-09T09:19:18.766" v="77" actId="26606"/>
          <ac:spMkLst>
            <pc:docMk/>
            <pc:sldMk cId="3745930581" sldId="782"/>
            <ac:spMk id="25" creationId="{32BC26D8-82FB-445E-AA49-62A77D7C1EE0}"/>
          </ac:spMkLst>
        </pc:spChg>
        <pc:spChg chg="add">
          <ac:chgData name="Tracy Molloy" userId="08c95a74-9deb-49d2-9554-65ed232d8886" providerId="ADAL" clId="{C16C7FB5-D415-4E88-A185-931797D5CA97}" dt="2024-07-09T09:19:18.766" v="77" actId="26606"/>
          <ac:spMkLst>
            <pc:docMk/>
            <pc:sldMk cId="3745930581" sldId="782"/>
            <ac:spMk id="27" creationId="{CB44330D-EA18-4254-AA95-EB49948539B8}"/>
          </ac:spMkLst>
        </pc:spChg>
        <pc:picChg chg="add del mod">
          <ac:chgData name="Tracy Molloy" userId="08c95a74-9deb-49d2-9554-65ed232d8886" providerId="ADAL" clId="{C16C7FB5-D415-4E88-A185-931797D5CA97}" dt="2024-07-09T09:49:33.886" v="163" actId="478"/>
          <ac:picMkLst>
            <pc:docMk/>
            <pc:sldMk cId="3745930581" sldId="782"/>
            <ac:picMk id="3" creationId="{AFD5B42D-F532-628F-8AEC-6AD65AA31D8E}"/>
          </ac:picMkLst>
        </pc:picChg>
        <pc:picChg chg="add del mod">
          <ac:chgData name="Tracy Molloy" userId="08c95a74-9deb-49d2-9554-65ed232d8886" providerId="ADAL" clId="{C16C7FB5-D415-4E88-A185-931797D5CA97}" dt="2024-07-09T09:50:19.506" v="176" actId="21"/>
          <ac:picMkLst>
            <pc:docMk/>
            <pc:sldMk cId="3745930581" sldId="782"/>
            <ac:picMk id="6" creationId="{DA1CF999-5EF8-BB49-B07C-14D69081D1F6}"/>
          </ac:picMkLst>
        </pc:picChg>
        <pc:picChg chg="add mod">
          <ac:chgData name="Tracy Molloy" userId="08c95a74-9deb-49d2-9554-65ed232d8886" providerId="ADAL" clId="{C16C7FB5-D415-4E88-A185-931797D5CA97}" dt="2024-07-09T09:50:07.536" v="172" actId="1076"/>
          <ac:picMkLst>
            <pc:docMk/>
            <pc:sldMk cId="3745930581" sldId="782"/>
            <ac:picMk id="8" creationId="{5203B23A-A856-1D41-EF05-F7B967B7357F}"/>
          </ac:picMkLst>
        </pc:picChg>
        <pc:picChg chg="del">
          <ac:chgData name="Tracy Molloy" userId="08c95a74-9deb-49d2-9554-65ed232d8886" providerId="ADAL" clId="{C16C7FB5-D415-4E88-A185-931797D5CA97}" dt="2024-07-09T09:18:22.646" v="69" actId="478"/>
          <ac:picMkLst>
            <pc:docMk/>
            <pc:sldMk cId="3745930581" sldId="782"/>
            <ac:picMk id="9" creationId="{E8C8DEED-52AC-4C39-ADE6-AE4EAAC19805}"/>
          </ac:picMkLst>
        </pc:picChg>
        <pc:picChg chg="add mod">
          <ac:chgData name="Tracy Molloy" userId="08c95a74-9deb-49d2-9554-65ed232d8886" providerId="ADAL" clId="{C16C7FB5-D415-4E88-A185-931797D5CA97}" dt="2024-07-09T09:51:10.136" v="181" actId="1076"/>
          <ac:picMkLst>
            <pc:docMk/>
            <pc:sldMk cId="3745930581" sldId="782"/>
            <ac:picMk id="11" creationId="{B0C8DD17-F5E5-E545-72E3-9FA856B8F17E}"/>
          </ac:picMkLst>
        </pc:picChg>
        <pc:picChg chg="del">
          <ac:chgData name="Tracy Molloy" userId="08c95a74-9deb-49d2-9554-65ed232d8886" providerId="ADAL" clId="{C16C7FB5-D415-4E88-A185-931797D5CA97}" dt="2024-07-09T09:18:20.084" v="68" actId="478"/>
          <ac:picMkLst>
            <pc:docMk/>
            <pc:sldMk cId="3745930581" sldId="782"/>
            <ac:picMk id="14" creationId="{3AA8E277-9676-488C-84D3-BC4030BE6E4D}"/>
          </ac:picMkLst>
        </pc:picChg>
        <pc:picChg chg="add mod">
          <ac:chgData name="Tracy Molloy" userId="08c95a74-9deb-49d2-9554-65ed232d8886" providerId="ADAL" clId="{C16C7FB5-D415-4E88-A185-931797D5CA97}" dt="2024-07-09T09:52:36.146" v="190" actId="1076"/>
          <ac:picMkLst>
            <pc:docMk/>
            <pc:sldMk cId="3745930581" sldId="782"/>
            <ac:picMk id="15" creationId="{1FC61549-29D8-780C-71AD-57104FDD4212}"/>
          </ac:picMkLst>
        </pc:picChg>
      </pc:sldChg>
      <pc:sldChg chg="addSp delSp modSp mod">
        <pc:chgData name="Tracy Molloy" userId="08c95a74-9deb-49d2-9554-65ed232d8886" providerId="ADAL" clId="{C16C7FB5-D415-4E88-A185-931797D5CA97}" dt="2024-07-10T09:45:19.587" v="752" actId="1076"/>
        <pc:sldMkLst>
          <pc:docMk/>
          <pc:sldMk cId="132717358" sldId="785"/>
        </pc:sldMkLst>
        <pc:spChg chg="mod ord">
          <ac:chgData name="Tracy Molloy" userId="08c95a74-9deb-49d2-9554-65ed232d8886" providerId="ADAL" clId="{C16C7FB5-D415-4E88-A185-931797D5CA97}" dt="2024-07-10T09:45:19.587" v="752" actId="1076"/>
          <ac:spMkLst>
            <pc:docMk/>
            <pc:sldMk cId="132717358" sldId="785"/>
            <ac:spMk id="4" creationId="{0968B7B5-F979-4471-9161-3C0DE3CDB89A}"/>
          </ac:spMkLst>
        </pc:spChg>
        <pc:picChg chg="del">
          <ac:chgData name="Tracy Molloy" userId="08c95a74-9deb-49d2-9554-65ed232d8886" providerId="ADAL" clId="{C16C7FB5-D415-4E88-A185-931797D5CA97}" dt="2024-07-10T09:44:46.217" v="747" actId="478"/>
          <ac:picMkLst>
            <pc:docMk/>
            <pc:sldMk cId="132717358" sldId="785"/>
            <ac:picMk id="3" creationId="{B1AB8A0F-2F78-4064-B6E3-89FDB8EAE3D0}"/>
          </ac:picMkLst>
        </pc:picChg>
        <pc:picChg chg="add mod">
          <ac:chgData name="Tracy Molloy" userId="08c95a74-9deb-49d2-9554-65ed232d8886" providerId="ADAL" clId="{C16C7FB5-D415-4E88-A185-931797D5CA97}" dt="2024-07-10T09:44:52.372" v="750" actId="1076"/>
          <ac:picMkLst>
            <pc:docMk/>
            <pc:sldMk cId="132717358" sldId="785"/>
            <ac:picMk id="6" creationId="{8B9E466A-F834-3800-715A-E4DE8BBFA6C6}"/>
          </ac:picMkLst>
        </pc:picChg>
      </pc:sldChg>
      <pc:sldChg chg="addSp delSp modSp mod">
        <pc:chgData name="Tracy Molloy" userId="08c95a74-9deb-49d2-9554-65ed232d8886" providerId="ADAL" clId="{C16C7FB5-D415-4E88-A185-931797D5CA97}" dt="2024-07-10T09:51:50.363" v="805" actId="1076"/>
        <pc:sldMkLst>
          <pc:docMk/>
          <pc:sldMk cId="4293258343" sldId="786"/>
        </pc:sldMkLst>
        <pc:spChg chg="mod">
          <ac:chgData name="Tracy Molloy" userId="08c95a74-9deb-49d2-9554-65ed232d8886" providerId="ADAL" clId="{C16C7FB5-D415-4E88-A185-931797D5CA97}" dt="2024-07-10T09:49:31.790" v="797" actId="6549"/>
          <ac:spMkLst>
            <pc:docMk/>
            <pc:sldMk cId="4293258343" sldId="786"/>
            <ac:spMk id="6" creationId="{5B80880F-77AF-4EEB-AAA0-62171F10B3FE}"/>
          </ac:spMkLst>
        </pc:spChg>
        <pc:picChg chg="add del mod">
          <ac:chgData name="Tracy Molloy" userId="08c95a74-9deb-49d2-9554-65ed232d8886" providerId="ADAL" clId="{C16C7FB5-D415-4E88-A185-931797D5CA97}" dt="2024-07-10T09:51:42.263" v="801" actId="478"/>
          <ac:picMkLst>
            <pc:docMk/>
            <pc:sldMk cId="4293258343" sldId="786"/>
            <ac:picMk id="3" creationId="{6D20CD18-F5AD-7FA1-71CA-9A70E6A3C980}"/>
          </ac:picMkLst>
        </pc:picChg>
        <pc:picChg chg="del">
          <ac:chgData name="Tracy Molloy" userId="08c95a74-9deb-49d2-9554-65ed232d8886" providerId="ADAL" clId="{C16C7FB5-D415-4E88-A185-931797D5CA97}" dt="2024-07-10T09:49:01.869" v="753" actId="478"/>
          <ac:picMkLst>
            <pc:docMk/>
            <pc:sldMk cId="4293258343" sldId="786"/>
            <ac:picMk id="5" creationId="{EF263AA9-B889-4621-A92E-734FB1AF4F2C}"/>
          </ac:picMkLst>
        </pc:picChg>
        <pc:picChg chg="add mod">
          <ac:chgData name="Tracy Molloy" userId="08c95a74-9deb-49d2-9554-65ed232d8886" providerId="ADAL" clId="{C16C7FB5-D415-4E88-A185-931797D5CA97}" dt="2024-07-10T09:51:50.363" v="805" actId="1076"/>
          <ac:picMkLst>
            <pc:docMk/>
            <pc:sldMk cId="4293258343" sldId="786"/>
            <ac:picMk id="8" creationId="{A9387AC2-F573-CD53-A38A-4B34C7538E8C}"/>
          </ac:picMkLst>
        </pc:picChg>
      </pc:sldChg>
      <pc:sldChg chg="modSp mod">
        <pc:chgData name="Tracy Molloy" userId="08c95a74-9deb-49d2-9554-65ed232d8886" providerId="ADAL" clId="{C16C7FB5-D415-4E88-A185-931797D5CA97}" dt="2024-07-10T09:53:05.855" v="806" actId="27636"/>
        <pc:sldMkLst>
          <pc:docMk/>
          <pc:sldMk cId="1801324276" sldId="791"/>
        </pc:sldMkLst>
        <pc:spChg chg="mod">
          <ac:chgData name="Tracy Molloy" userId="08c95a74-9deb-49d2-9554-65ed232d8886" providerId="ADAL" clId="{C16C7FB5-D415-4E88-A185-931797D5CA97}" dt="2024-07-10T09:53:05.855" v="806" actId="27636"/>
          <ac:spMkLst>
            <pc:docMk/>
            <pc:sldMk cId="1801324276" sldId="791"/>
            <ac:spMk id="2" creationId="{F8BC0873-7F8A-4E8E-8708-D7144C8D51B1}"/>
          </ac:spMkLst>
        </pc:spChg>
      </pc:sldChg>
      <pc:sldChg chg="modSp mod">
        <pc:chgData name="Tracy Molloy" userId="08c95a74-9deb-49d2-9554-65ed232d8886" providerId="ADAL" clId="{C16C7FB5-D415-4E88-A185-931797D5CA97}" dt="2024-07-10T10:45:50.323" v="1003" actId="1076"/>
        <pc:sldMkLst>
          <pc:docMk/>
          <pc:sldMk cId="3640932481" sldId="800"/>
        </pc:sldMkLst>
        <pc:spChg chg="mod">
          <ac:chgData name="Tracy Molloy" userId="08c95a74-9deb-49d2-9554-65ed232d8886" providerId="ADAL" clId="{C16C7FB5-D415-4E88-A185-931797D5CA97}" dt="2024-07-10T10:45:44.843" v="1001" actId="255"/>
          <ac:spMkLst>
            <pc:docMk/>
            <pc:sldMk cId="3640932481" sldId="800"/>
            <ac:spMk id="3" creationId="{014E73F3-9D67-48BC-99F7-7B6A5702603D}"/>
          </ac:spMkLst>
        </pc:spChg>
        <pc:picChg chg="mod">
          <ac:chgData name="Tracy Molloy" userId="08c95a74-9deb-49d2-9554-65ed232d8886" providerId="ADAL" clId="{C16C7FB5-D415-4E88-A185-931797D5CA97}" dt="2024-07-10T10:45:48.549" v="1002" actId="1076"/>
          <ac:picMkLst>
            <pc:docMk/>
            <pc:sldMk cId="3640932481" sldId="800"/>
            <ac:picMk id="4" creationId="{9ED457F9-9BC8-421C-9808-3576AA832ADF}"/>
          </ac:picMkLst>
        </pc:picChg>
        <pc:picChg chg="mod">
          <ac:chgData name="Tracy Molloy" userId="08c95a74-9deb-49d2-9554-65ed232d8886" providerId="ADAL" clId="{C16C7FB5-D415-4E88-A185-931797D5CA97}" dt="2024-07-10T10:45:50.323" v="1003" actId="1076"/>
          <ac:picMkLst>
            <pc:docMk/>
            <pc:sldMk cId="3640932481" sldId="800"/>
            <ac:picMk id="5" creationId="{43421488-C161-4374-957D-5BA9F3D18FA3}"/>
          </ac:picMkLst>
        </pc:picChg>
      </pc:sldChg>
      <pc:sldChg chg="del">
        <pc:chgData name="Tracy Molloy" userId="08c95a74-9deb-49d2-9554-65ed232d8886" providerId="ADAL" clId="{C16C7FB5-D415-4E88-A185-931797D5CA97}" dt="2024-07-10T10:46:16.890" v="1004" actId="2696"/>
        <pc:sldMkLst>
          <pc:docMk/>
          <pc:sldMk cId="2397554930" sldId="801"/>
        </pc:sldMkLst>
      </pc:sldChg>
      <pc:sldChg chg="ord">
        <pc:chgData name="Tracy Molloy" userId="08c95a74-9deb-49d2-9554-65ed232d8886" providerId="ADAL" clId="{C16C7FB5-D415-4E88-A185-931797D5CA97}" dt="2024-07-10T09:39:43.192" v="739"/>
        <pc:sldMkLst>
          <pc:docMk/>
          <pc:sldMk cId="1918371820" sldId="867"/>
        </pc:sldMkLst>
      </pc:sldChg>
      <pc:sldChg chg="ord">
        <pc:chgData name="Tracy Molloy" userId="08c95a74-9deb-49d2-9554-65ed232d8886" providerId="ADAL" clId="{C16C7FB5-D415-4E88-A185-931797D5CA97}" dt="2024-07-09T09:52:56.179" v="193"/>
        <pc:sldMkLst>
          <pc:docMk/>
          <pc:sldMk cId="1087023559" sldId="869"/>
        </pc:sldMkLst>
      </pc:sldChg>
      <pc:sldChg chg="addSp delSp modSp add mod">
        <pc:chgData name="Tracy Molloy" userId="08c95a74-9deb-49d2-9554-65ed232d8886" providerId="ADAL" clId="{C16C7FB5-D415-4E88-A185-931797D5CA97}" dt="2024-07-09T10:09:23.347" v="524" actId="20577"/>
        <pc:sldMkLst>
          <pc:docMk/>
          <pc:sldMk cId="1062359286" sldId="871"/>
        </pc:sldMkLst>
        <pc:spChg chg="mod">
          <ac:chgData name="Tracy Molloy" userId="08c95a74-9deb-49d2-9554-65ed232d8886" providerId="ADAL" clId="{C16C7FB5-D415-4E88-A185-931797D5CA97}" dt="2024-07-09T10:06:42.067" v="384" actId="20577"/>
          <ac:spMkLst>
            <pc:docMk/>
            <pc:sldMk cId="1062359286" sldId="871"/>
            <ac:spMk id="6" creationId="{50D67B07-406A-4342-886A-A0908A5EC7C1}"/>
          </ac:spMkLst>
        </pc:spChg>
        <pc:spChg chg="add mod">
          <ac:chgData name="Tracy Molloy" userId="08c95a74-9deb-49d2-9554-65ed232d8886" providerId="ADAL" clId="{C16C7FB5-D415-4E88-A185-931797D5CA97}" dt="2024-07-09T10:09:23.347" v="524" actId="20577"/>
          <ac:spMkLst>
            <pc:docMk/>
            <pc:sldMk cId="1062359286" sldId="871"/>
            <ac:spMk id="12" creationId="{0C1EFC7C-7468-BF34-2AE9-79A6AB35B45D}"/>
          </ac:spMkLst>
        </pc:spChg>
        <pc:grpChg chg="add mod">
          <ac:chgData name="Tracy Molloy" userId="08c95a74-9deb-49d2-9554-65ed232d8886" providerId="ADAL" clId="{C16C7FB5-D415-4E88-A185-931797D5CA97}" dt="2024-07-09T10:06:59.593" v="388" actId="1076"/>
          <ac:grpSpMkLst>
            <pc:docMk/>
            <pc:sldMk cId="1062359286" sldId="871"/>
            <ac:grpSpMk id="5" creationId="{62A190B6-B50B-8C86-5DD0-2ABE7F06DF55}"/>
          </ac:grpSpMkLst>
        </pc:grpChg>
        <pc:picChg chg="del">
          <ac:chgData name="Tracy Molloy" userId="08c95a74-9deb-49d2-9554-65ed232d8886" providerId="ADAL" clId="{C16C7FB5-D415-4E88-A185-931797D5CA97}" dt="2024-07-09T10:05:05.191" v="357" actId="478"/>
          <ac:picMkLst>
            <pc:docMk/>
            <pc:sldMk cId="1062359286" sldId="871"/>
            <ac:picMk id="3" creationId="{0EACBC4D-AC85-234A-416A-41A38C467F6A}"/>
          </ac:picMkLst>
        </pc:picChg>
        <pc:picChg chg="add mod">
          <ac:chgData name="Tracy Molloy" userId="08c95a74-9deb-49d2-9554-65ed232d8886" providerId="ADAL" clId="{C16C7FB5-D415-4E88-A185-931797D5CA97}" dt="2024-07-09T10:06:49.290" v="386" actId="1076"/>
          <ac:picMkLst>
            <pc:docMk/>
            <pc:sldMk cId="1062359286" sldId="871"/>
            <ac:picMk id="4" creationId="{14AAE781-C51B-BFA8-D8D1-EF6FE51E80DF}"/>
          </ac:picMkLst>
        </pc:picChg>
        <pc:picChg chg="mod">
          <ac:chgData name="Tracy Molloy" userId="08c95a74-9deb-49d2-9554-65ed232d8886" providerId="ADAL" clId="{C16C7FB5-D415-4E88-A185-931797D5CA97}" dt="2024-07-09T10:06:56.378" v="387"/>
          <ac:picMkLst>
            <pc:docMk/>
            <pc:sldMk cId="1062359286" sldId="871"/>
            <ac:picMk id="7" creationId="{84EAF14B-7116-AAAE-3813-5A41C363355C}"/>
          </ac:picMkLst>
        </pc:picChg>
        <pc:picChg chg="mod">
          <ac:chgData name="Tracy Molloy" userId="08c95a74-9deb-49d2-9554-65ed232d8886" providerId="ADAL" clId="{C16C7FB5-D415-4E88-A185-931797D5CA97}" dt="2024-07-09T10:06:56.378" v="387"/>
          <ac:picMkLst>
            <pc:docMk/>
            <pc:sldMk cId="1062359286" sldId="871"/>
            <ac:picMk id="8" creationId="{694D9A2D-E250-ACB8-8C40-D6834A59D2D5}"/>
          </ac:picMkLst>
        </pc:picChg>
        <pc:picChg chg="mod">
          <ac:chgData name="Tracy Molloy" userId="08c95a74-9deb-49d2-9554-65ed232d8886" providerId="ADAL" clId="{C16C7FB5-D415-4E88-A185-931797D5CA97}" dt="2024-07-09T10:06:56.378" v="387"/>
          <ac:picMkLst>
            <pc:docMk/>
            <pc:sldMk cId="1062359286" sldId="871"/>
            <ac:picMk id="9" creationId="{73078D5D-9AB0-B2EF-2862-EACB016C0C93}"/>
          </ac:picMkLst>
        </pc:picChg>
        <pc:picChg chg="mod">
          <ac:chgData name="Tracy Molloy" userId="08c95a74-9deb-49d2-9554-65ed232d8886" providerId="ADAL" clId="{C16C7FB5-D415-4E88-A185-931797D5CA97}" dt="2024-07-09T10:06:56.378" v="387"/>
          <ac:picMkLst>
            <pc:docMk/>
            <pc:sldMk cId="1062359286" sldId="871"/>
            <ac:picMk id="10" creationId="{7D3F62BF-A7BF-E58C-C1A4-DBE48E1C697D}"/>
          </ac:picMkLst>
        </pc:picChg>
        <pc:picChg chg="mod">
          <ac:chgData name="Tracy Molloy" userId="08c95a74-9deb-49d2-9554-65ed232d8886" providerId="ADAL" clId="{C16C7FB5-D415-4E88-A185-931797D5CA97}" dt="2024-07-09T10:06:56.378" v="387"/>
          <ac:picMkLst>
            <pc:docMk/>
            <pc:sldMk cId="1062359286" sldId="871"/>
            <ac:picMk id="11" creationId="{CD539D9A-540E-65DE-3A54-C4F3A291EA85}"/>
          </ac:picMkLst>
        </pc:picChg>
        <pc:picChg chg="del">
          <ac:chgData name="Tracy Molloy" userId="08c95a74-9deb-49d2-9554-65ed232d8886" providerId="ADAL" clId="{C16C7FB5-D415-4E88-A185-931797D5CA97}" dt="2024-07-09T10:05:03.967" v="356" actId="478"/>
          <ac:picMkLst>
            <pc:docMk/>
            <pc:sldMk cId="1062359286" sldId="871"/>
            <ac:picMk id="23" creationId="{8F3181E9-0F8A-7860-C5FF-58A7195C0066}"/>
          </ac:picMkLst>
        </pc:picChg>
      </pc:sldChg>
      <pc:sldChg chg="add del">
        <pc:chgData name="Tracy Molloy" userId="08c95a74-9deb-49d2-9554-65ed232d8886" providerId="ADAL" clId="{C16C7FB5-D415-4E88-A185-931797D5CA97}" dt="2024-07-09T10:27:46.417" v="608" actId="2696"/>
        <pc:sldMkLst>
          <pc:docMk/>
          <pc:sldMk cId="3915775290" sldId="872"/>
        </pc:sldMkLst>
      </pc:sldChg>
      <pc:sldChg chg="modSp mod">
        <pc:chgData name="Tracy Molloy" userId="08c95a74-9deb-49d2-9554-65ed232d8886" providerId="ADAL" clId="{C16C7FB5-D415-4E88-A185-931797D5CA97}" dt="2024-07-09T10:26:14.044" v="570" actId="5793"/>
        <pc:sldMkLst>
          <pc:docMk/>
          <pc:sldMk cId="1649675261" sldId="873"/>
        </pc:sldMkLst>
        <pc:spChg chg="mod">
          <ac:chgData name="Tracy Molloy" userId="08c95a74-9deb-49d2-9554-65ed232d8886" providerId="ADAL" clId="{C16C7FB5-D415-4E88-A185-931797D5CA97}" dt="2024-07-09T10:26:14.044" v="570" actId="5793"/>
          <ac:spMkLst>
            <pc:docMk/>
            <pc:sldMk cId="1649675261" sldId="873"/>
            <ac:spMk id="14" creationId="{F7192C3B-8E1A-FFC8-7AA8-4AE37001EC44}"/>
          </ac:spMkLst>
        </pc:spChg>
      </pc:sldChg>
      <pc:sldChg chg="modSp mod">
        <pc:chgData name="Tracy Molloy" userId="08c95a74-9deb-49d2-9554-65ed232d8886" providerId="ADAL" clId="{C16C7FB5-D415-4E88-A185-931797D5CA97}" dt="2024-07-09T11:03:48.356" v="623" actId="20577"/>
        <pc:sldMkLst>
          <pc:docMk/>
          <pc:sldMk cId="2392876803" sldId="877"/>
        </pc:sldMkLst>
        <pc:spChg chg="mod">
          <ac:chgData name="Tracy Molloy" userId="08c95a74-9deb-49d2-9554-65ed232d8886" providerId="ADAL" clId="{C16C7FB5-D415-4E88-A185-931797D5CA97}" dt="2024-07-09T11:03:48.356" v="623" actId="20577"/>
          <ac:spMkLst>
            <pc:docMk/>
            <pc:sldMk cId="2392876803" sldId="877"/>
            <ac:spMk id="14" creationId="{F7192C3B-8E1A-FFC8-7AA8-4AE37001EC44}"/>
          </ac:spMkLst>
        </pc:spChg>
      </pc:sldChg>
      <pc:sldChg chg="modSp mod">
        <pc:chgData name="Tracy Molloy" userId="08c95a74-9deb-49d2-9554-65ed232d8886" providerId="ADAL" clId="{C16C7FB5-D415-4E88-A185-931797D5CA97}" dt="2024-07-09T13:54:07.832" v="698" actId="14100"/>
        <pc:sldMkLst>
          <pc:docMk/>
          <pc:sldMk cId="3405697517" sldId="878"/>
        </pc:sldMkLst>
        <pc:spChg chg="mod">
          <ac:chgData name="Tracy Molloy" userId="08c95a74-9deb-49d2-9554-65ed232d8886" providerId="ADAL" clId="{C16C7FB5-D415-4E88-A185-931797D5CA97}" dt="2024-07-09T13:54:07.832" v="698" actId="14100"/>
          <ac:spMkLst>
            <pc:docMk/>
            <pc:sldMk cId="3405697517" sldId="878"/>
            <ac:spMk id="14" creationId="{F7192C3B-8E1A-FFC8-7AA8-4AE37001EC44}"/>
          </ac:spMkLst>
        </pc:spChg>
      </pc:sldChg>
      <pc:sldChg chg="modSp mod">
        <pc:chgData name="Tracy Molloy" userId="08c95a74-9deb-49d2-9554-65ed232d8886" providerId="ADAL" clId="{C16C7FB5-D415-4E88-A185-931797D5CA97}" dt="2024-07-09T13:54:35.906" v="735" actId="20577"/>
        <pc:sldMkLst>
          <pc:docMk/>
          <pc:sldMk cId="1330579062" sldId="879"/>
        </pc:sldMkLst>
        <pc:spChg chg="mod">
          <ac:chgData name="Tracy Molloy" userId="08c95a74-9deb-49d2-9554-65ed232d8886" providerId="ADAL" clId="{C16C7FB5-D415-4E88-A185-931797D5CA97}" dt="2024-07-09T13:54:35.906" v="735" actId="20577"/>
          <ac:spMkLst>
            <pc:docMk/>
            <pc:sldMk cId="1330579062" sldId="879"/>
            <ac:spMk id="14" creationId="{F7192C3B-8E1A-FFC8-7AA8-4AE37001EC44}"/>
          </ac:spMkLst>
        </pc:spChg>
      </pc:sldChg>
      <pc:sldChg chg="addSp delSp modSp add mod">
        <pc:chgData name="Tracy Molloy" userId="08c95a74-9deb-49d2-9554-65ed232d8886" providerId="ADAL" clId="{C16C7FB5-D415-4E88-A185-931797D5CA97}" dt="2024-07-10T09:58:20.974" v="964" actId="20577"/>
        <pc:sldMkLst>
          <pc:docMk/>
          <pc:sldMk cId="2962397217" sldId="881"/>
        </pc:sldMkLst>
        <pc:spChg chg="add mod">
          <ac:chgData name="Tracy Molloy" userId="08c95a74-9deb-49d2-9554-65ed232d8886" providerId="ADAL" clId="{C16C7FB5-D415-4E88-A185-931797D5CA97}" dt="2024-07-10T09:56:35.973" v="961" actId="20577"/>
          <ac:spMkLst>
            <pc:docMk/>
            <pc:sldMk cId="2962397217" sldId="881"/>
            <ac:spMk id="3" creationId="{8B2B5770-540A-3CDB-D5D2-968FEDC2E86F}"/>
          </ac:spMkLst>
        </pc:spChg>
        <pc:spChg chg="add mod">
          <ac:chgData name="Tracy Molloy" userId="08c95a74-9deb-49d2-9554-65ed232d8886" providerId="ADAL" clId="{C16C7FB5-D415-4E88-A185-931797D5CA97}" dt="2024-07-10T09:58:20.974" v="964" actId="20577"/>
          <ac:spMkLst>
            <pc:docMk/>
            <pc:sldMk cId="2962397217" sldId="881"/>
            <ac:spMk id="5" creationId="{36C3EE07-4A76-282F-10C1-A8FB35198EDD}"/>
          </ac:spMkLst>
        </pc:spChg>
        <pc:spChg chg="del">
          <ac:chgData name="Tracy Molloy" userId="08c95a74-9deb-49d2-9554-65ed232d8886" providerId="ADAL" clId="{C16C7FB5-D415-4E88-A185-931797D5CA97}" dt="2024-07-10T09:56:10.104" v="952" actId="478"/>
          <ac:spMkLst>
            <pc:docMk/>
            <pc:sldMk cId="2962397217" sldId="881"/>
            <ac:spMk id="14" creationId="{F7192C3B-8E1A-FFC8-7AA8-4AE37001EC44}"/>
          </ac:spMkLst>
        </pc:spChg>
      </pc:sldChg>
      <pc:sldChg chg="modSp add mod">
        <pc:chgData name="Tracy Molloy" userId="08c95a74-9deb-49d2-9554-65ed232d8886" providerId="ADAL" clId="{C16C7FB5-D415-4E88-A185-931797D5CA97}" dt="2024-07-10T10:00:20.532" v="977" actId="255"/>
        <pc:sldMkLst>
          <pc:docMk/>
          <pc:sldMk cId="2425661168" sldId="882"/>
        </pc:sldMkLst>
        <pc:spChg chg="mod">
          <ac:chgData name="Tracy Molloy" userId="08c95a74-9deb-49d2-9554-65ed232d8886" providerId="ADAL" clId="{C16C7FB5-D415-4E88-A185-931797D5CA97}" dt="2024-07-10T10:00:20.532" v="977" actId="255"/>
          <ac:spMkLst>
            <pc:docMk/>
            <pc:sldMk cId="2425661168" sldId="882"/>
            <ac:spMk id="3" creationId="{8B2B5770-540A-3CDB-D5D2-968FEDC2E86F}"/>
          </ac:spMkLst>
        </pc:spChg>
      </pc:sldChg>
      <pc:sldChg chg="addSp delSp modSp add mod">
        <pc:chgData name="Tracy Molloy" userId="08c95a74-9deb-49d2-9554-65ed232d8886" providerId="ADAL" clId="{C16C7FB5-D415-4E88-A185-931797D5CA97}" dt="2024-07-10T10:03:58.019" v="998" actId="6549"/>
        <pc:sldMkLst>
          <pc:docMk/>
          <pc:sldMk cId="3035803950" sldId="883"/>
        </pc:sldMkLst>
        <pc:spChg chg="mod">
          <ac:chgData name="Tracy Molloy" userId="08c95a74-9deb-49d2-9554-65ed232d8886" providerId="ADAL" clId="{C16C7FB5-D415-4E88-A185-931797D5CA97}" dt="2024-07-10T10:03:58.019" v="998" actId="6549"/>
          <ac:spMkLst>
            <pc:docMk/>
            <pc:sldMk cId="3035803950" sldId="883"/>
            <ac:spMk id="3" creationId="{8B2B5770-540A-3CDB-D5D2-968FEDC2E86F}"/>
          </ac:spMkLst>
        </pc:spChg>
        <pc:spChg chg="add mod">
          <ac:chgData name="Tracy Molloy" userId="08c95a74-9deb-49d2-9554-65ed232d8886" providerId="ADAL" clId="{C16C7FB5-D415-4E88-A185-931797D5CA97}" dt="2024-07-10T10:01:21.624" v="985" actId="20577"/>
          <ac:spMkLst>
            <pc:docMk/>
            <pc:sldMk cId="3035803950" sldId="883"/>
            <ac:spMk id="4" creationId="{8D99370E-3062-5A07-F047-1CB0FC720714}"/>
          </ac:spMkLst>
        </pc:spChg>
        <pc:spChg chg="del">
          <ac:chgData name="Tracy Molloy" userId="08c95a74-9deb-49d2-9554-65ed232d8886" providerId="ADAL" clId="{C16C7FB5-D415-4E88-A185-931797D5CA97}" dt="2024-07-10T10:01:09.582" v="981" actId="478"/>
          <ac:spMkLst>
            <pc:docMk/>
            <pc:sldMk cId="3035803950" sldId="883"/>
            <ac:spMk id="5" creationId="{36C3EE07-4A76-282F-10C1-A8FB35198EDD}"/>
          </ac:spMkLst>
        </pc:spChg>
      </pc:sldChg>
      <pc:sldChg chg="addSp delSp modSp add mod">
        <pc:chgData name="Tracy Molloy" userId="08c95a74-9deb-49d2-9554-65ed232d8886" providerId="ADAL" clId="{C16C7FB5-D415-4E88-A185-931797D5CA97}" dt="2024-07-10T12:17:00.231" v="1143" actId="1076"/>
        <pc:sldMkLst>
          <pc:docMk/>
          <pc:sldMk cId="2287034975" sldId="884"/>
        </pc:sldMkLst>
        <pc:spChg chg="mod">
          <ac:chgData name="Tracy Molloy" userId="08c95a74-9deb-49d2-9554-65ed232d8886" providerId="ADAL" clId="{C16C7FB5-D415-4E88-A185-931797D5CA97}" dt="2024-07-10T12:16:55.898" v="1142" actId="122"/>
          <ac:spMkLst>
            <pc:docMk/>
            <pc:sldMk cId="2287034975" sldId="884"/>
            <ac:spMk id="3" creationId="{8B2B5770-540A-3CDB-D5D2-968FEDC2E86F}"/>
          </ac:spMkLst>
        </pc:spChg>
        <pc:spChg chg="del mod">
          <ac:chgData name="Tracy Molloy" userId="08c95a74-9deb-49d2-9554-65ed232d8886" providerId="ADAL" clId="{C16C7FB5-D415-4E88-A185-931797D5CA97}" dt="2024-07-10T12:15:20.481" v="1107" actId="478"/>
          <ac:spMkLst>
            <pc:docMk/>
            <pc:sldMk cId="2287034975" sldId="884"/>
            <ac:spMk id="4" creationId="{8D99370E-3062-5A07-F047-1CB0FC720714}"/>
          </ac:spMkLst>
        </pc:spChg>
        <pc:picChg chg="add mod">
          <ac:chgData name="Tracy Molloy" userId="08c95a74-9deb-49d2-9554-65ed232d8886" providerId="ADAL" clId="{C16C7FB5-D415-4E88-A185-931797D5CA97}" dt="2024-07-10T12:17:00.231" v="1143" actId="1076"/>
          <ac:picMkLst>
            <pc:docMk/>
            <pc:sldMk cId="2287034975" sldId="884"/>
            <ac:picMk id="5" creationId="{D9453064-A039-31E4-63B9-F84153939AEA}"/>
          </ac:picMkLst>
        </pc:picChg>
      </pc:sldChg>
    </pc:docChg>
  </pc:docChgLst>
  <pc:docChgLst>
    <pc:chgData name="Charlotte Borthwick" userId="aa34e1d5-e2d9-4b39-93fe-51b82df3e94f" providerId="ADAL" clId="{B515CC89-0F88-4DC9-945B-771A8F8EFBDA}"/>
    <pc:docChg chg="custSel addSld modSld sldOrd">
      <pc:chgData name="Charlotte Borthwick" userId="aa34e1d5-e2d9-4b39-93fe-51b82df3e94f" providerId="ADAL" clId="{B515CC89-0F88-4DC9-945B-771A8F8EFBDA}" dt="2024-09-23T14:30:38.723" v="46" actId="1076"/>
      <pc:docMkLst>
        <pc:docMk/>
      </pc:docMkLst>
      <pc:sldChg chg="modSp mod">
        <pc:chgData name="Charlotte Borthwick" userId="aa34e1d5-e2d9-4b39-93fe-51b82df3e94f" providerId="ADAL" clId="{B515CC89-0F88-4DC9-945B-771A8F8EFBDA}" dt="2024-09-11T13:20:09.100" v="1" actId="1076"/>
        <pc:sldMkLst>
          <pc:docMk/>
          <pc:sldMk cId="1223102503" sldId="283"/>
        </pc:sldMkLst>
        <pc:picChg chg="mod">
          <ac:chgData name="Charlotte Borthwick" userId="aa34e1d5-e2d9-4b39-93fe-51b82df3e94f" providerId="ADAL" clId="{B515CC89-0F88-4DC9-945B-771A8F8EFBDA}" dt="2024-09-11T13:20:09.100" v="1" actId="1076"/>
          <ac:picMkLst>
            <pc:docMk/>
            <pc:sldMk cId="1223102503" sldId="283"/>
            <ac:picMk id="9" creationId="{6E3881AA-DAF6-3B17-EC82-115A44DC7FBD}"/>
          </ac:picMkLst>
        </pc:picChg>
      </pc:sldChg>
      <pc:sldChg chg="addSp delSp modSp mod modShow">
        <pc:chgData name="Charlotte Borthwick" userId="aa34e1d5-e2d9-4b39-93fe-51b82df3e94f" providerId="ADAL" clId="{B515CC89-0F88-4DC9-945B-771A8F8EFBDA}" dt="2024-09-23T14:29:19.351" v="29" actId="729"/>
        <pc:sldMkLst>
          <pc:docMk/>
          <pc:sldMk cId="1577511532" sldId="868"/>
        </pc:sldMkLst>
        <pc:picChg chg="add del mod">
          <ac:chgData name="Charlotte Borthwick" userId="aa34e1d5-e2d9-4b39-93fe-51b82df3e94f" providerId="ADAL" clId="{B515CC89-0F88-4DC9-945B-771A8F8EFBDA}" dt="2024-09-23T14:29:12.317" v="27" actId="478"/>
          <ac:picMkLst>
            <pc:docMk/>
            <pc:sldMk cId="1577511532" sldId="868"/>
            <ac:picMk id="2" creationId="{724A44BA-8E48-FD56-6643-2675943D6E27}"/>
          </ac:picMkLst>
        </pc:picChg>
      </pc:sldChg>
      <pc:sldChg chg="addSp delSp modSp add mod">
        <pc:chgData name="Charlotte Borthwick" userId="aa34e1d5-e2d9-4b39-93fe-51b82df3e94f" providerId="ADAL" clId="{B515CC89-0F88-4DC9-945B-771A8F8EFBDA}" dt="2024-09-23T14:02:18.535" v="25" actId="962"/>
        <pc:sldMkLst>
          <pc:docMk/>
          <pc:sldMk cId="1882223102" sldId="885"/>
        </pc:sldMkLst>
        <pc:spChg chg="del mod">
          <ac:chgData name="Charlotte Borthwick" userId="aa34e1d5-e2d9-4b39-93fe-51b82df3e94f" providerId="ADAL" clId="{B515CC89-0F88-4DC9-945B-771A8F8EFBDA}" dt="2024-09-23T14:00:52.514" v="9" actId="478"/>
          <ac:spMkLst>
            <pc:docMk/>
            <pc:sldMk cId="1882223102" sldId="885"/>
            <ac:spMk id="7" creationId="{43C2EEA5-06A3-AFB9-7CDC-D6286E689EF7}"/>
          </ac:spMkLst>
        </pc:spChg>
        <pc:spChg chg="del">
          <ac:chgData name="Charlotte Borthwick" userId="aa34e1d5-e2d9-4b39-93fe-51b82df3e94f" providerId="ADAL" clId="{B515CC89-0F88-4DC9-945B-771A8F8EFBDA}" dt="2024-09-23T14:00:49.985" v="8" actId="478"/>
          <ac:spMkLst>
            <pc:docMk/>
            <pc:sldMk cId="1882223102" sldId="885"/>
            <ac:spMk id="8" creationId="{88B2D1FD-10F4-3207-74F8-9E0D400B482E}"/>
          </ac:spMkLst>
        </pc:spChg>
        <pc:spChg chg="del">
          <ac:chgData name="Charlotte Borthwick" userId="aa34e1d5-e2d9-4b39-93fe-51b82df3e94f" providerId="ADAL" clId="{B515CC89-0F88-4DC9-945B-771A8F8EFBDA}" dt="2024-09-23T14:00:47.726" v="7" actId="478"/>
          <ac:spMkLst>
            <pc:docMk/>
            <pc:sldMk cId="1882223102" sldId="885"/>
            <ac:spMk id="9" creationId="{1D3AB5EF-6791-186F-A829-5DC78AB1E267}"/>
          </ac:spMkLst>
        </pc:spChg>
        <pc:picChg chg="del mod">
          <ac:chgData name="Charlotte Borthwick" userId="aa34e1d5-e2d9-4b39-93fe-51b82df3e94f" providerId="ADAL" clId="{B515CC89-0F88-4DC9-945B-771A8F8EFBDA}" dt="2024-09-23T14:00:44.597" v="5" actId="478"/>
          <ac:picMkLst>
            <pc:docMk/>
            <pc:sldMk cId="1882223102" sldId="885"/>
            <ac:picMk id="3" creationId="{19FB8E82-19B1-A6E8-4EE0-C808CD4C2D7E}"/>
          </ac:picMkLst>
        </pc:picChg>
        <pc:picChg chg="add del mod">
          <ac:chgData name="Charlotte Borthwick" userId="aa34e1d5-e2d9-4b39-93fe-51b82df3e94f" providerId="ADAL" clId="{B515CC89-0F88-4DC9-945B-771A8F8EFBDA}" dt="2024-09-23T14:01:48.517" v="22" actId="478"/>
          <ac:picMkLst>
            <pc:docMk/>
            <pc:sldMk cId="1882223102" sldId="885"/>
            <ac:picMk id="5" creationId="{A7724B2A-3A98-D0E0-4085-983BE1D5A13C}"/>
          </ac:picMkLst>
        </pc:picChg>
        <pc:picChg chg="del">
          <ac:chgData name="Charlotte Borthwick" userId="aa34e1d5-e2d9-4b39-93fe-51b82df3e94f" providerId="ADAL" clId="{B515CC89-0F88-4DC9-945B-771A8F8EFBDA}" dt="2024-09-23T14:00:54.106" v="10" actId="478"/>
          <ac:picMkLst>
            <pc:docMk/>
            <pc:sldMk cId="1882223102" sldId="885"/>
            <ac:picMk id="6" creationId="{40F9B5D8-DE44-488B-547D-F40D0CF176E2}"/>
          </ac:picMkLst>
        </pc:picChg>
        <pc:picChg chg="del">
          <ac:chgData name="Charlotte Borthwick" userId="aa34e1d5-e2d9-4b39-93fe-51b82df3e94f" providerId="ADAL" clId="{B515CC89-0F88-4DC9-945B-771A8F8EFBDA}" dt="2024-09-23T14:00:43.157" v="3" actId="478"/>
          <ac:picMkLst>
            <pc:docMk/>
            <pc:sldMk cId="1882223102" sldId="885"/>
            <ac:picMk id="10" creationId="{2D3A113D-3246-4DA1-4224-CE110D188BBA}"/>
          </ac:picMkLst>
        </pc:picChg>
        <pc:picChg chg="add mod">
          <ac:chgData name="Charlotte Borthwick" userId="aa34e1d5-e2d9-4b39-93fe-51b82df3e94f" providerId="ADAL" clId="{B515CC89-0F88-4DC9-945B-771A8F8EFBDA}" dt="2024-09-23T14:02:18.535" v="25" actId="962"/>
          <ac:picMkLst>
            <pc:docMk/>
            <pc:sldMk cId="1882223102" sldId="885"/>
            <ac:picMk id="12" creationId="{D49B2779-815E-F04C-B4EF-B90083C4674B}"/>
          </ac:picMkLst>
        </pc:picChg>
      </pc:sldChg>
      <pc:sldChg chg="addSp delSp modSp new mod ord">
        <pc:chgData name="Charlotte Borthwick" userId="aa34e1d5-e2d9-4b39-93fe-51b82df3e94f" providerId="ADAL" clId="{B515CC89-0F88-4DC9-945B-771A8F8EFBDA}" dt="2024-09-23T14:30:38.723" v="46" actId="1076"/>
        <pc:sldMkLst>
          <pc:docMk/>
          <pc:sldMk cId="3974966997" sldId="886"/>
        </pc:sldMkLst>
        <pc:spChg chg="del">
          <ac:chgData name="Charlotte Borthwick" userId="aa34e1d5-e2d9-4b39-93fe-51b82df3e94f" providerId="ADAL" clId="{B515CC89-0F88-4DC9-945B-771A8F8EFBDA}" dt="2024-09-23T14:29:31.723" v="32" actId="931"/>
          <ac:spMkLst>
            <pc:docMk/>
            <pc:sldMk cId="3974966997" sldId="886"/>
            <ac:spMk id="3" creationId="{35996724-246A-75DD-D17E-E60014D1017E}"/>
          </ac:spMkLst>
        </pc:spChg>
        <pc:spChg chg="add del mod">
          <ac:chgData name="Charlotte Borthwick" userId="aa34e1d5-e2d9-4b39-93fe-51b82df3e94f" providerId="ADAL" clId="{B515CC89-0F88-4DC9-945B-771A8F8EFBDA}" dt="2024-09-23T14:30:28.372" v="40" actId="931"/>
          <ac:spMkLst>
            <pc:docMk/>
            <pc:sldMk cId="3974966997" sldId="886"/>
            <ac:spMk id="7" creationId="{268C7F06-C88F-7100-2D35-27D5AED6C691}"/>
          </ac:spMkLst>
        </pc:spChg>
        <pc:picChg chg="add del mod">
          <ac:chgData name="Charlotte Borthwick" userId="aa34e1d5-e2d9-4b39-93fe-51b82df3e94f" providerId="ADAL" clId="{B515CC89-0F88-4DC9-945B-771A8F8EFBDA}" dt="2024-09-23T14:30:21.489" v="39" actId="478"/>
          <ac:picMkLst>
            <pc:docMk/>
            <pc:sldMk cId="3974966997" sldId="886"/>
            <ac:picMk id="5" creationId="{3DB22841-0779-73B5-42FE-05BFADA4E00B}"/>
          </ac:picMkLst>
        </pc:picChg>
        <pc:picChg chg="add mod">
          <ac:chgData name="Charlotte Borthwick" userId="aa34e1d5-e2d9-4b39-93fe-51b82df3e94f" providerId="ADAL" clId="{B515CC89-0F88-4DC9-945B-771A8F8EFBDA}" dt="2024-09-23T14:30:38.723" v="46" actId="1076"/>
          <ac:picMkLst>
            <pc:docMk/>
            <pc:sldMk cId="3974966997" sldId="886"/>
            <ac:picMk id="9" creationId="{CD7483CE-8E0F-D0CF-B54A-8D0F62A8572D}"/>
          </ac:picMkLst>
        </pc:picChg>
      </pc:sldChg>
    </pc:docChg>
  </pc:docChgLst>
  <pc:docChgLst>
    <pc:chgData name="Liz Bassett" userId="S::liz.bassett@careopinion.org.uk::396e40ef-9c81-47f8-b06d-bd6e246998c4" providerId="AD" clId="Web-{E5947E0B-E50C-4C0B-329D-575125CE7851}"/>
    <pc:docChg chg="modSld">
      <pc:chgData name="Liz Bassett" userId="S::liz.bassett@careopinion.org.uk::396e40ef-9c81-47f8-b06d-bd6e246998c4" providerId="AD" clId="Web-{E5947E0B-E50C-4C0B-329D-575125CE7851}" dt="2024-07-10T10:53:41.823" v="3" actId="20577"/>
      <pc:docMkLst>
        <pc:docMk/>
      </pc:docMkLst>
      <pc:sldChg chg="modSp">
        <pc:chgData name="Liz Bassett" userId="S::liz.bassett@careopinion.org.uk::396e40ef-9c81-47f8-b06d-bd6e246998c4" providerId="AD" clId="Web-{E5947E0B-E50C-4C0B-329D-575125CE7851}" dt="2024-07-10T10:53:41.823" v="3" actId="20577"/>
        <pc:sldMkLst>
          <pc:docMk/>
          <pc:sldMk cId="2563103370" sldId="257"/>
        </pc:sldMkLst>
        <pc:spChg chg="mod">
          <ac:chgData name="Liz Bassett" userId="S::liz.bassett@careopinion.org.uk::396e40ef-9c81-47f8-b06d-bd6e246998c4" providerId="AD" clId="Web-{E5947E0B-E50C-4C0B-329D-575125CE7851}" dt="2024-07-10T10:53:41.823" v="3" actId="20577"/>
          <ac:spMkLst>
            <pc:docMk/>
            <pc:sldMk cId="2563103370" sldId="257"/>
            <ac:spMk id="3" creationId="{44CA5161-5828-4ABE-A2E8-EDCA0BF4C38B}"/>
          </ac:spMkLst>
        </pc:spChg>
      </pc:sldChg>
    </pc:docChg>
  </pc:docChgLst>
  <pc:docChgLst>
    <pc:chgData name="Charlotte Borthwick" userId="aa34e1d5-e2d9-4b39-93fe-51b82df3e94f" providerId="ADAL" clId="{CA9794E7-C2CE-4106-87CD-8BB919C414A6}"/>
    <pc:docChg chg="delSld modSld">
      <pc:chgData name="Charlotte Borthwick" userId="aa34e1d5-e2d9-4b39-93fe-51b82df3e94f" providerId="ADAL" clId="{CA9794E7-C2CE-4106-87CD-8BB919C414A6}" dt="2024-09-24T13:50:06.039" v="1" actId="729"/>
      <pc:docMkLst>
        <pc:docMk/>
      </pc:docMkLst>
      <pc:sldChg chg="mod modShow">
        <pc:chgData name="Charlotte Borthwick" userId="aa34e1d5-e2d9-4b39-93fe-51b82df3e94f" providerId="ADAL" clId="{CA9794E7-C2CE-4106-87CD-8BB919C414A6}" dt="2024-09-24T13:50:06.039" v="1" actId="729"/>
        <pc:sldMkLst>
          <pc:docMk/>
          <pc:sldMk cId="1577511532" sldId="868"/>
        </pc:sldMkLst>
      </pc:sldChg>
      <pc:sldChg chg="del">
        <pc:chgData name="Charlotte Borthwick" userId="aa34e1d5-e2d9-4b39-93fe-51b82df3e94f" providerId="ADAL" clId="{CA9794E7-C2CE-4106-87CD-8BB919C414A6}" dt="2024-09-24T13:50:00.686" v="0" actId="47"/>
        <pc:sldMkLst>
          <pc:docMk/>
          <pc:sldMk cId="3974966997" sldId="886"/>
        </pc:sldMkLst>
      </pc:sldChg>
    </pc:docChg>
  </pc:docChgLst>
  <pc:docChgLst>
    <pc:chgData name="Tracy Molloy" userId="08c95a74-9deb-49d2-9554-65ed232d8886" providerId="ADAL" clId="{7C4CFCB6-5011-4D28-8433-7B6B17E5A9CE}"/>
    <pc:docChg chg="custSel modSld">
      <pc:chgData name="Tracy Molloy" userId="08c95a74-9deb-49d2-9554-65ed232d8886" providerId="ADAL" clId="{7C4CFCB6-5011-4D28-8433-7B6B17E5A9CE}" dt="2024-09-24T09:24:30.899" v="276" actId="14100"/>
      <pc:docMkLst>
        <pc:docMk/>
      </pc:docMkLst>
      <pc:sldChg chg="addSp delSp modSp mod modAnim">
        <pc:chgData name="Tracy Molloy" userId="08c95a74-9deb-49d2-9554-65ed232d8886" providerId="ADAL" clId="{7C4CFCB6-5011-4D28-8433-7B6B17E5A9CE}" dt="2024-09-24T09:24:30.899" v="276" actId="14100"/>
        <pc:sldMkLst>
          <pc:docMk/>
          <pc:sldMk cId="2400530428" sldId="866"/>
        </pc:sldMkLst>
        <pc:spChg chg="mod">
          <ac:chgData name="Tracy Molloy" userId="08c95a74-9deb-49d2-9554-65ed232d8886" providerId="ADAL" clId="{7C4CFCB6-5011-4D28-8433-7B6B17E5A9CE}" dt="2024-09-24T09:23:00.972" v="260" actId="1076"/>
          <ac:spMkLst>
            <pc:docMk/>
            <pc:sldMk cId="2400530428" sldId="866"/>
            <ac:spMk id="7" creationId="{43C2EEA5-06A3-AFB9-7CDC-D6286E689EF7}"/>
          </ac:spMkLst>
        </pc:spChg>
        <pc:spChg chg="mod">
          <ac:chgData name="Tracy Molloy" userId="08c95a74-9deb-49d2-9554-65ed232d8886" providerId="ADAL" clId="{7C4CFCB6-5011-4D28-8433-7B6B17E5A9CE}" dt="2024-09-24T09:22:54.123" v="257" actId="1076"/>
          <ac:spMkLst>
            <pc:docMk/>
            <pc:sldMk cId="2400530428" sldId="866"/>
            <ac:spMk id="8" creationId="{88B2D1FD-10F4-3207-74F8-9E0D400B482E}"/>
          </ac:spMkLst>
        </pc:spChg>
        <pc:spChg chg="mod">
          <ac:chgData name="Tracy Molloy" userId="08c95a74-9deb-49d2-9554-65ed232d8886" providerId="ADAL" clId="{7C4CFCB6-5011-4D28-8433-7B6B17E5A9CE}" dt="2024-09-24T09:22:26.940" v="246" actId="1076"/>
          <ac:spMkLst>
            <pc:docMk/>
            <pc:sldMk cId="2400530428" sldId="866"/>
            <ac:spMk id="9" creationId="{1D3AB5EF-6791-186F-A829-5DC78AB1E267}"/>
          </ac:spMkLst>
        </pc:spChg>
        <pc:picChg chg="mod">
          <ac:chgData name="Tracy Molloy" userId="08c95a74-9deb-49d2-9554-65ed232d8886" providerId="ADAL" clId="{7C4CFCB6-5011-4D28-8433-7B6B17E5A9CE}" dt="2024-09-24T09:22:55.860" v="258" actId="1076"/>
          <ac:picMkLst>
            <pc:docMk/>
            <pc:sldMk cId="2400530428" sldId="866"/>
            <ac:picMk id="3" creationId="{19FB8E82-19B1-A6E8-4EE0-C808CD4C2D7E}"/>
          </ac:picMkLst>
        </pc:picChg>
        <pc:picChg chg="add mod">
          <ac:chgData name="Tracy Molloy" userId="08c95a74-9deb-49d2-9554-65ed232d8886" providerId="ADAL" clId="{7C4CFCB6-5011-4D28-8433-7B6B17E5A9CE}" dt="2024-09-24T09:23:08.924" v="263" actId="1076"/>
          <ac:picMkLst>
            <pc:docMk/>
            <pc:sldMk cId="2400530428" sldId="866"/>
            <ac:picMk id="5" creationId="{BA67A379-AFBE-DA37-FBEB-FC8D951E5DAD}"/>
          </ac:picMkLst>
        </pc:picChg>
        <pc:picChg chg="mod">
          <ac:chgData name="Tracy Molloy" userId="08c95a74-9deb-49d2-9554-65ed232d8886" providerId="ADAL" clId="{7C4CFCB6-5011-4D28-8433-7B6B17E5A9CE}" dt="2024-09-24T09:22:57.686" v="259" actId="1076"/>
          <ac:picMkLst>
            <pc:docMk/>
            <pc:sldMk cId="2400530428" sldId="866"/>
            <ac:picMk id="6" creationId="{40F9B5D8-DE44-488B-547D-F40D0CF176E2}"/>
          </ac:picMkLst>
        </pc:picChg>
        <pc:picChg chg="del">
          <ac:chgData name="Tracy Molloy" userId="08c95a74-9deb-49d2-9554-65ed232d8886" providerId="ADAL" clId="{7C4CFCB6-5011-4D28-8433-7B6B17E5A9CE}" dt="2024-09-24T09:22:19.582" v="245" actId="21"/>
          <ac:picMkLst>
            <pc:docMk/>
            <pc:sldMk cId="2400530428" sldId="866"/>
            <ac:picMk id="10" creationId="{2D3A113D-3246-4DA1-4224-CE110D188BBA}"/>
          </ac:picMkLst>
        </pc:picChg>
        <pc:picChg chg="add mod">
          <ac:chgData name="Tracy Molloy" userId="08c95a74-9deb-49d2-9554-65ed232d8886" providerId="ADAL" clId="{7C4CFCB6-5011-4D28-8433-7B6B17E5A9CE}" dt="2024-09-24T09:23:19.942" v="266" actId="1076"/>
          <ac:picMkLst>
            <pc:docMk/>
            <pc:sldMk cId="2400530428" sldId="866"/>
            <ac:picMk id="12" creationId="{560EFD32-8428-5611-7255-09198514079A}"/>
          </ac:picMkLst>
        </pc:picChg>
        <pc:picChg chg="add mod">
          <ac:chgData name="Tracy Molloy" userId="08c95a74-9deb-49d2-9554-65ed232d8886" providerId="ADAL" clId="{7C4CFCB6-5011-4D28-8433-7B6B17E5A9CE}" dt="2024-09-24T09:24:30.899" v="276" actId="14100"/>
          <ac:picMkLst>
            <pc:docMk/>
            <pc:sldMk cId="2400530428" sldId="866"/>
            <ac:picMk id="14" creationId="{2F13D346-81D0-1385-6001-0DE8D37ACF98}"/>
          </ac:picMkLst>
        </pc:picChg>
      </pc:sldChg>
      <pc:sldChg chg="addSp delSp modSp mod">
        <pc:chgData name="Tracy Molloy" userId="08c95a74-9deb-49d2-9554-65ed232d8886" providerId="ADAL" clId="{7C4CFCB6-5011-4D28-8433-7B6B17E5A9CE}" dt="2024-09-13T15:30:41.685" v="240" actId="1076"/>
        <pc:sldMkLst>
          <pc:docMk/>
          <pc:sldMk cId="2287034975" sldId="884"/>
        </pc:sldMkLst>
        <pc:spChg chg="mod">
          <ac:chgData name="Tracy Molloy" userId="08c95a74-9deb-49d2-9554-65ed232d8886" providerId="ADAL" clId="{7C4CFCB6-5011-4D28-8433-7B6B17E5A9CE}" dt="2024-09-13T15:30:05.138" v="234" actId="20577"/>
          <ac:spMkLst>
            <pc:docMk/>
            <pc:sldMk cId="2287034975" sldId="884"/>
            <ac:spMk id="3" creationId="{8B2B5770-540A-3CDB-D5D2-968FEDC2E86F}"/>
          </ac:spMkLst>
        </pc:spChg>
        <pc:picChg chg="add mod">
          <ac:chgData name="Tracy Molloy" userId="08c95a74-9deb-49d2-9554-65ed232d8886" providerId="ADAL" clId="{7C4CFCB6-5011-4D28-8433-7B6B17E5A9CE}" dt="2024-09-13T15:30:41.685" v="240" actId="1076"/>
          <ac:picMkLst>
            <pc:docMk/>
            <pc:sldMk cId="2287034975" sldId="884"/>
            <ac:picMk id="4" creationId="{72FE2074-1C38-9E32-D1D7-4DAACB63FE1A}"/>
          </ac:picMkLst>
        </pc:picChg>
        <pc:picChg chg="del">
          <ac:chgData name="Tracy Molloy" userId="08c95a74-9deb-49d2-9554-65ed232d8886" providerId="ADAL" clId="{7C4CFCB6-5011-4D28-8433-7B6B17E5A9CE}" dt="2024-09-13T15:23:37.079" v="33" actId="478"/>
          <ac:picMkLst>
            <pc:docMk/>
            <pc:sldMk cId="2287034975" sldId="884"/>
            <ac:picMk id="5" creationId="{D9453064-A039-31E4-63B9-F84153939AEA}"/>
          </ac:picMkLst>
        </pc:picChg>
        <pc:picChg chg="add mod">
          <ac:chgData name="Tracy Molloy" userId="08c95a74-9deb-49d2-9554-65ed232d8886" providerId="ADAL" clId="{7C4CFCB6-5011-4D28-8433-7B6B17E5A9CE}" dt="2024-09-13T15:30:34.665" v="237" actId="1076"/>
          <ac:picMkLst>
            <pc:docMk/>
            <pc:sldMk cId="2287034975" sldId="884"/>
            <ac:picMk id="7" creationId="{F50772BE-1157-79DF-1979-31F1920886A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C77A0485-A669-4416-BCB4-3DB243836357}" type="datetimeFigureOut">
              <a:rPr lang="en-GB" smtClean="0"/>
              <a:t>24/09/2024</a:t>
            </a:fld>
            <a:endParaRPr lang="en-GB"/>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47BFE4DF-8B9C-4686-A312-B4679E46D948}" type="slidenum">
              <a:rPr lang="en-GB" smtClean="0"/>
              <a:t>‹#›</a:t>
            </a:fld>
            <a:endParaRPr lang="en-GB"/>
          </a:p>
        </p:txBody>
      </p:sp>
    </p:spTree>
    <p:extLst>
      <p:ext uri="{BB962C8B-B14F-4D97-AF65-F5344CB8AC3E}">
        <p14:creationId xmlns:p14="http://schemas.microsoft.com/office/powerpoint/2010/main" val="700654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areopinion.org.uk/49/aah-ed"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400"/>
              <a:t>Welcome to the ‘How to Generate Stories’ Webinar</a:t>
            </a:r>
          </a:p>
          <a:p>
            <a:pPr marL="171450" indent="-171450">
              <a:buFont typeface="Arial" panose="020B0604020202020204" pitchFamily="34" charset="0"/>
              <a:buChar char="•"/>
            </a:pPr>
            <a:r>
              <a:rPr lang="en-GB" sz="1400"/>
              <a:t>We tend to run these every 2 weeks throughout the year, on a rolling programme</a:t>
            </a:r>
          </a:p>
          <a:p>
            <a:pPr marL="171450" indent="-171450">
              <a:buFont typeface="Arial" panose="020B0604020202020204" pitchFamily="34" charset="0"/>
              <a:buChar char="•"/>
            </a:pPr>
            <a:r>
              <a:rPr lang="en-GB" sz="1400"/>
              <a:t>This particular Webinar looks at the different ways to promote Care Opinion and talks through some various ways of implementing this.</a:t>
            </a:r>
          </a:p>
          <a:p>
            <a:pPr marL="171450" indent="-171450">
              <a:buFont typeface="Arial" panose="020B0604020202020204" pitchFamily="34" charset="0"/>
              <a:buChar char="•"/>
            </a:pPr>
            <a:r>
              <a:rPr lang="en-GB" sz="1400"/>
              <a:t>Every service is different so hopefully there is something for everyone, that suits your service – whether that be using materials or opting for on-line promotion.</a:t>
            </a:r>
          </a:p>
          <a:p>
            <a:pPr marL="171450" indent="-171450">
              <a:buFont typeface="Arial" panose="020B0604020202020204" pitchFamily="34" charset="0"/>
              <a:buChar char="•"/>
            </a:pPr>
            <a:r>
              <a:rPr lang="en-GB" sz="1400"/>
              <a:t>I expect this session to run for approx. 20 mins</a:t>
            </a:r>
          </a:p>
          <a:p>
            <a:pPr marL="171450" indent="-171450">
              <a:buFont typeface="Arial" panose="020B0604020202020204" pitchFamily="34" charset="0"/>
              <a:buChar char="•"/>
            </a:pPr>
            <a:r>
              <a:rPr lang="en-GB" sz="1400"/>
              <a:t>Please feel free to ask any questions through out the session, I will be happy to answer any question you have.</a:t>
            </a:r>
          </a:p>
        </p:txBody>
      </p:sp>
      <p:sp>
        <p:nvSpPr>
          <p:cNvPr id="4" name="Slide Number Placeholder 3"/>
          <p:cNvSpPr>
            <a:spLocks noGrp="1"/>
          </p:cNvSpPr>
          <p:nvPr>
            <p:ph type="sldNum" sz="quarter" idx="5"/>
          </p:nvPr>
        </p:nvSpPr>
        <p:spPr/>
        <p:txBody>
          <a:bodyPr/>
          <a:lstStyle/>
          <a:p>
            <a:fld id="{47BFE4DF-8B9C-4686-A312-B4679E46D948}" type="slidenum">
              <a:rPr lang="en-GB" smtClean="0"/>
              <a:t>1</a:t>
            </a:fld>
            <a:endParaRPr lang="en-GB"/>
          </a:p>
        </p:txBody>
      </p:sp>
    </p:spTree>
    <p:extLst>
      <p:ext uri="{BB962C8B-B14F-4D97-AF65-F5344CB8AC3E}">
        <p14:creationId xmlns:p14="http://schemas.microsoft.com/office/powerpoint/2010/main" val="3355380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BFE4DF-8B9C-4686-A312-B4679E46D948}" type="slidenum">
              <a:rPr lang="en-GB" smtClean="0"/>
              <a:t>21</a:t>
            </a:fld>
            <a:endParaRPr lang="en-GB"/>
          </a:p>
        </p:txBody>
      </p:sp>
    </p:spTree>
    <p:extLst>
      <p:ext uri="{BB962C8B-B14F-4D97-AF65-F5344CB8AC3E}">
        <p14:creationId xmlns:p14="http://schemas.microsoft.com/office/powerpoint/2010/main" val="2546284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BFE4DF-8B9C-4686-A312-B4679E46D948}" type="slidenum">
              <a:rPr lang="en-GB" smtClean="0"/>
              <a:t>22</a:t>
            </a:fld>
            <a:endParaRPr lang="en-GB"/>
          </a:p>
        </p:txBody>
      </p:sp>
    </p:spTree>
    <p:extLst>
      <p:ext uri="{BB962C8B-B14F-4D97-AF65-F5344CB8AC3E}">
        <p14:creationId xmlns:p14="http://schemas.microsoft.com/office/powerpoint/2010/main" val="1600798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FB</a:t>
            </a:r>
          </a:p>
        </p:txBody>
      </p:sp>
      <p:sp>
        <p:nvSpPr>
          <p:cNvPr id="4" name="Slide Number Placeholder 3"/>
          <p:cNvSpPr>
            <a:spLocks noGrp="1"/>
          </p:cNvSpPr>
          <p:nvPr>
            <p:ph type="sldNum" sz="quarter" idx="5"/>
          </p:nvPr>
        </p:nvSpPr>
        <p:spPr/>
        <p:txBody>
          <a:bodyPr/>
          <a:lstStyle/>
          <a:p>
            <a:fld id="{47BFE4DF-8B9C-4686-A312-B4679E46D948}" type="slidenum">
              <a:rPr lang="en-GB" smtClean="0"/>
              <a:t>23</a:t>
            </a:fld>
            <a:endParaRPr lang="en-GB"/>
          </a:p>
        </p:txBody>
      </p:sp>
    </p:spTree>
    <p:extLst>
      <p:ext uri="{BB962C8B-B14F-4D97-AF65-F5344CB8AC3E}">
        <p14:creationId xmlns:p14="http://schemas.microsoft.com/office/powerpoint/2010/main" val="761465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GB" sz="1200" b="0" i="0">
                <a:solidFill>
                  <a:srgbClr val="444444"/>
                </a:solidFill>
                <a:effectLst/>
                <a:latin typeface="MuseoSans500"/>
              </a:rPr>
              <a:t>The simplest way to invite people to share their experiences on Care Opinion is just to provide a link to the site.</a:t>
            </a:r>
          </a:p>
          <a:p>
            <a:pPr marL="0" indent="0" algn="l">
              <a:buNone/>
            </a:pPr>
            <a:endParaRPr lang="en-GB" sz="1200">
              <a:solidFill>
                <a:srgbClr val="444444"/>
              </a:solidFill>
              <a:latin typeface="MuseoSans500"/>
            </a:endParaRPr>
          </a:p>
          <a:p>
            <a:pPr marL="0" indent="0">
              <a:buNone/>
            </a:pPr>
            <a:r>
              <a:rPr lang="en-GB" sz="1200" b="0" i="0">
                <a:solidFill>
                  <a:srgbClr val="444444"/>
                </a:solidFill>
                <a:effectLst/>
                <a:latin typeface="MuseoSans500"/>
              </a:rPr>
              <a:t>Another way is to make an "</a:t>
            </a:r>
            <a:r>
              <a:rPr lang="en-GB" sz="1200" b="1" i="0">
                <a:solidFill>
                  <a:srgbClr val="5B1E45"/>
                </a:solidFill>
                <a:effectLst/>
                <a:latin typeface="MuseoSans500"/>
              </a:rPr>
              <a:t>invitation link</a:t>
            </a:r>
            <a:r>
              <a:rPr lang="en-GB" sz="1200" b="0" i="0">
                <a:solidFill>
                  <a:srgbClr val="444444"/>
                </a:solidFill>
                <a:effectLst/>
                <a:latin typeface="MuseoSans500"/>
              </a:rPr>
              <a:t>“ and provide that instead. They look like this </a:t>
            </a:r>
            <a:r>
              <a:rPr kumimoji="0" lang="en-US" altLang="en-US" sz="1200" b="0" i="0" u="none" strike="noStrike" cap="none" normalizeH="0" baseline="0">
                <a:ln>
                  <a:noFill/>
                </a:ln>
                <a:solidFill>
                  <a:srgbClr val="444444"/>
                </a:solidFill>
                <a:effectLst/>
                <a:latin typeface="ui-monospace"/>
                <a:hlinkClick r:id="rId3"/>
              </a:rPr>
              <a:t>https://www.careopinion.org.uk/49/aah-ed</a:t>
            </a:r>
            <a:r>
              <a:rPr kumimoji="0" lang="en-US" altLang="en-US" sz="1200" b="0" i="0" u="none" strike="noStrike" cap="none" normalizeH="0" baseline="0">
                <a:ln>
                  <a:noFill/>
                </a:ln>
                <a:solidFill>
                  <a:srgbClr val="444444"/>
                </a:solidFill>
                <a:effectLst/>
                <a:latin typeface="ui-monospace"/>
              </a:rPr>
              <a:t> </a:t>
            </a:r>
            <a:r>
              <a:rPr kumimoji="0" lang="en-US" altLang="en-US" sz="1200" b="0" i="0" u="none" strike="noStrike" cap="none" normalizeH="0" baseline="0">
                <a:ln>
                  <a:noFill/>
                </a:ln>
                <a:solidFill>
                  <a:schemeClr val="tx1"/>
                </a:solidFill>
                <a:effectLst/>
              </a:rPr>
              <a:t>  </a:t>
            </a:r>
            <a:endParaRPr lang="en-GB" sz="1200" b="0" i="0">
              <a:solidFill>
                <a:srgbClr val="444444"/>
              </a:solidFill>
              <a:effectLst/>
              <a:latin typeface="MuseoSans500"/>
            </a:endParaRPr>
          </a:p>
          <a:p>
            <a:pPr marL="0" indent="0" algn="l">
              <a:buNone/>
            </a:pPr>
            <a:endParaRPr lang="en-GB" sz="1200">
              <a:solidFill>
                <a:srgbClr val="444444"/>
              </a:solidFill>
              <a:latin typeface="MuseoSans500"/>
            </a:endParaRPr>
          </a:p>
          <a:p>
            <a:pPr marL="0" indent="0" algn="l">
              <a:buNone/>
            </a:pPr>
            <a:r>
              <a:rPr lang="en-GB" sz="1200" b="1" i="0">
                <a:solidFill>
                  <a:srgbClr val="B10059"/>
                </a:solidFill>
                <a:effectLst/>
                <a:latin typeface="VetoComRegular"/>
              </a:rPr>
              <a:t>What does an invitation link do?</a:t>
            </a:r>
          </a:p>
          <a:p>
            <a:pPr marL="0" indent="0">
              <a:buNone/>
            </a:pPr>
            <a:r>
              <a:rPr lang="en-GB" sz="1200" b="0" i="0">
                <a:solidFill>
                  <a:srgbClr val="444444"/>
                </a:solidFill>
                <a:effectLst/>
                <a:latin typeface="MuseoSans500"/>
              </a:rPr>
              <a:t>An invitation link allows you to:</a:t>
            </a:r>
            <a:r>
              <a:rPr lang="en-GB" sz="1200">
                <a:solidFill>
                  <a:srgbClr val="444444"/>
                </a:solidFill>
                <a:latin typeface="MuseoSans500"/>
              </a:rPr>
              <a:t> </a:t>
            </a:r>
            <a:endParaRPr lang="en-GB" sz="1200" b="0" i="0">
              <a:solidFill>
                <a:srgbClr val="444444"/>
              </a:solidFill>
              <a:effectLst/>
              <a:latin typeface="MuseoSans500"/>
            </a:endParaRPr>
          </a:p>
          <a:p>
            <a:pPr>
              <a:buFont typeface="Arial" panose="020B0604020202020204" pitchFamily="34" charset="0"/>
              <a:buChar char="•"/>
            </a:pPr>
            <a:r>
              <a:rPr lang="en-GB" sz="1200" b="0" i="0">
                <a:solidFill>
                  <a:srgbClr val="444444"/>
                </a:solidFill>
                <a:effectLst/>
                <a:latin typeface="MuseoSans500"/>
              </a:rPr>
              <a:t>customise various aspects of our story-telling workflow</a:t>
            </a:r>
            <a:r>
              <a:rPr lang="en-GB" sz="1200">
                <a:solidFill>
                  <a:srgbClr val="444444"/>
                </a:solidFill>
                <a:latin typeface="MuseoSans500"/>
              </a:rPr>
              <a:t> </a:t>
            </a:r>
            <a:endParaRPr lang="en-GB" sz="1200" b="0" i="0">
              <a:solidFill>
                <a:srgbClr val="444444"/>
              </a:solidFill>
              <a:effectLst/>
              <a:latin typeface="MuseoSans500"/>
            </a:endParaRPr>
          </a:p>
          <a:p>
            <a:pPr algn="l">
              <a:buFont typeface="Arial" panose="020B0604020202020204" pitchFamily="34" charset="0"/>
              <a:buChar char="•"/>
            </a:pPr>
            <a:r>
              <a:rPr lang="en-GB" sz="1200" b="0" i="0">
                <a:solidFill>
                  <a:srgbClr val="444444"/>
                </a:solidFill>
                <a:effectLst/>
                <a:latin typeface="MuseoSans500"/>
              </a:rPr>
              <a:t>easily access widget codes, kiosk links or QR codes to share with people using services</a:t>
            </a:r>
          </a:p>
          <a:p>
            <a:pPr>
              <a:buFont typeface="Arial" panose="020B0604020202020204" pitchFamily="34" charset="0"/>
              <a:buChar char="•"/>
            </a:pPr>
            <a:r>
              <a:rPr lang="en-GB" sz="1200" b="0" i="0">
                <a:solidFill>
                  <a:srgbClr val="444444"/>
                </a:solidFill>
                <a:effectLst/>
                <a:latin typeface="MuseoSans500"/>
              </a:rPr>
              <a:t>keep track of which stories came via which invitation links</a:t>
            </a:r>
            <a:r>
              <a:rPr lang="en-GB" sz="1200">
                <a:solidFill>
                  <a:srgbClr val="444444"/>
                </a:solidFill>
                <a:latin typeface="MuseoSans500"/>
              </a:rPr>
              <a:t>, and run reports and visualisations easily</a:t>
            </a:r>
            <a:endParaRPr lang="en-GB" sz="1200" b="0" i="0">
              <a:solidFill>
                <a:srgbClr val="444444"/>
              </a:solidFill>
              <a:effectLst/>
              <a:latin typeface="MuseoSans500"/>
            </a:endParaRPr>
          </a:p>
          <a:p>
            <a:endParaRPr lang="en-GB"/>
          </a:p>
        </p:txBody>
      </p:sp>
      <p:sp>
        <p:nvSpPr>
          <p:cNvPr id="4" name="Slide Number Placeholder 3"/>
          <p:cNvSpPr>
            <a:spLocks noGrp="1"/>
          </p:cNvSpPr>
          <p:nvPr>
            <p:ph type="sldNum" sz="quarter" idx="5"/>
          </p:nvPr>
        </p:nvSpPr>
        <p:spPr/>
        <p:txBody>
          <a:bodyPr/>
          <a:lstStyle/>
          <a:p>
            <a:fld id="{C363CE76-C44D-42A7-AA8B-7518B4133A72}" type="slidenum">
              <a:rPr lang="en-GB" smtClean="0"/>
              <a:t>24</a:t>
            </a:fld>
            <a:endParaRPr lang="en-GB"/>
          </a:p>
        </p:txBody>
      </p:sp>
    </p:spTree>
    <p:extLst>
      <p:ext uri="{BB962C8B-B14F-4D97-AF65-F5344CB8AC3E}">
        <p14:creationId xmlns:p14="http://schemas.microsoft.com/office/powerpoint/2010/main" val="3462799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sz="1200" b="1">
                <a:solidFill>
                  <a:srgbClr val="B10059"/>
                </a:solidFill>
              </a:rPr>
              <a:t>Invitation links can be added to most correspondence </a:t>
            </a:r>
            <a:endParaRPr lang="en-GB" b="1">
              <a:solidFill>
                <a:srgbClr val="B10059"/>
              </a:solidFill>
            </a:endParaRPr>
          </a:p>
          <a:p>
            <a:pPr>
              <a:buNone/>
            </a:pPr>
            <a:r>
              <a:rPr lang="en-GB" sz="1200" b="1">
                <a:solidFill>
                  <a:srgbClr val="B10059"/>
                </a:solidFill>
              </a:rPr>
              <a:t>that you have with patients and/or service users. </a:t>
            </a:r>
            <a:endParaRPr lang="en-GB" b="1">
              <a:solidFill>
                <a:srgbClr val="B10059"/>
              </a:solidFill>
            </a:endParaRPr>
          </a:p>
          <a:p>
            <a:pPr>
              <a:buNone/>
            </a:pPr>
            <a:endParaRPr lang="en-GB" sz="1200" b="1">
              <a:solidFill>
                <a:srgbClr val="B10059"/>
              </a:solidFill>
            </a:endParaRPr>
          </a:p>
          <a:p>
            <a:pPr>
              <a:buNone/>
            </a:pPr>
            <a:r>
              <a:rPr lang="en-GB" sz="1200" b="1">
                <a:solidFill>
                  <a:srgbClr val="B10059"/>
                </a:solidFill>
              </a:rPr>
              <a:t>Here are some ideas:</a:t>
            </a:r>
            <a:endParaRPr lang="en-GB" b="1">
              <a:solidFill>
                <a:srgbClr val="B10059"/>
              </a:solidFill>
            </a:endParaRPr>
          </a:p>
          <a:p>
            <a:pPr>
              <a:buNone/>
            </a:pPr>
            <a:endParaRPr lang="en-GB" sz="1200">
              <a:ea typeface="+mn-lt"/>
              <a:cs typeface="+mn-lt"/>
            </a:endParaRPr>
          </a:p>
          <a:p>
            <a:pPr algn="l"/>
            <a:r>
              <a:rPr lang="en-GB" sz="1200">
                <a:ea typeface="+mn-lt"/>
                <a:cs typeface="+mn-lt"/>
              </a:rPr>
              <a:t>Emails</a:t>
            </a:r>
            <a:endParaRPr lang="en-GB"/>
          </a:p>
          <a:p>
            <a:r>
              <a:rPr lang="en-GB" sz="1200">
                <a:ea typeface="+mn-lt"/>
                <a:cs typeface="+mn-lt"/>
              </a:rPr>
              <a:t>Texts – appointment reminders etc</a:t>
            </a:r>
            <a:endParaRPr lang="en-GB"/>
          </a:p>
          <a:p>
            <a:pPr algn="l">
              <a:buChar char="•"/>
            </a:pPr>
            <a:r>
              <a:rPr lang="en-GB" sz="1200">
                <a:ea typeface="+mn-lt"/>
                <a:cs typeface="+mn-lt"/>
              </a:rPr>
              <a:t>Letters</a:t>
            </a:r>
            <a:endParaRPr lang="en-GB"/>
          </a:p>
          <a:p>
            <a:pPr>
              <a:buChar char="•"/>
            </a:pPr>
            <a:r>
              <a:rPr lang="en-GB" sz="1200">
                <a:ea typeface="+mn-lt"/>
                <a:cs typeface="+mn-lt"/>
              </a:rPr>
              <a:t>On staff email footers</a:t>
            </a:r>
            <a:endParaRPr lang="en-GB"/>
          </a:p>
          <a:p>
            <a:r>
              <a:rPr lang="en-GB" sz="1200">
                <a:solidFill>
                  <a:srgbClr val="000000"/>
                </a:solidFill>
                <a:latin typeface="Arial"/>
              </a:rPr>
              <a:t>As a QR code on posters &amp; leaflets</a:t>
            </a:r>
            <a:endParaRPr lang="en-GB" sz="1200" b="0" i="0">
              <a:solidFill>
                <a:srgbClr val="000000"/>
              </a:solidFill>
              <a:effectLst/>
              <a:latin typeface="Arial"/>
            </a:endParaRPr>
          </a:p>
          <a:p>
            <a:r>
              <a:rPr lang="en-GB" sz="1200">
                <a:solidFill>
                  <a:srgbClr val="000000"/>
                </a:solidFill>
                <a:latin typeface="Arial"/>
              </a:rPr>
              <a:t>Social Media</a:t>
            </a:r>
          </a:p>
          <a:p>
            <a:r>
              <a:rPr lang="en-GB" sz="1200">
                <a:solidFill>
                  <a:srgbClr val="000000"/>
                </a:solidFill>
                <a:latin typeface="Arial"/>
              </a:rPr>
              <a:t>On a tablet or </a:t>
            </a:r>
            <a:r>
              <a:rPr lang="en-GB" sz="1200" err="1">
                <a:solidFill>
                  <a:srgbClr val="000000"/>
                </a:solidFill>
                <a:latin typeface="Arial"/>
              </a:rPr>
              <a:t>Ipad</a:t>
            </a:r>
            <a:endParaRPr lang="en-GB" sz="1200">
              <a:solidFill>
                <a:srgbClr val="000000"/>
              </a:solidFill>
              <a:latin typeface="Arial"/>
            </a:endParaRPr>
          </a:p>
          <a:p>
            <a:endParaRPr lang="en-GB"/>
          </a:p>
        </p:txBody>
      </p:sp>
      <p:sp>
        <p:nvSpPr>
          <p:cNvPr id="4" name="Slide Number Placeholder 3"/>
          <p:cNvSpPr>
            <a:spLocks noGrp="1"/>
          </p:cNvSpPr>
          <p:nvPr>
            <p:ph type="sldNum" sz="quarter" idx="5"/>
          </p:nvPr>
        </p:nvSpPr>
        <p:spPr/>
        <p:txBody>
          <a:bodyPr/>
          <a:lstStyle/>
          <a:p>
            <a:fld id="{C363CE76-C44D-42A7-AA8B-7518B4133A72}" type="slidenum">
              <a:rPr lang="en-GB" smtClean="0"/>
              <a:t>26</a:t>
            </a:fld>
            <a:endParaRPr lang="en-GB"/>
          </a:p>
        </p:txBody>
      </p:sp>
    </p:spTree>
    <p:extLst>
      <p:ext uri="{BB962C8B-B14F-4D97-AF65-F5344CB8AC3E}">
        <p14:creationId xmlns:p14="http://schemas.microsoft.com/office/powerpoint/2010/main" val="3317295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Name should be short and contain no spaces or capital letters</a:t>
            </a:r>
          </a:p>
        </p:txBody>
      </p:sp>
      <p:sp>
        <p:nvSpPr>
          <p:cNvPr id="4" name="Slide Number Placeholder 3"/>
          <p:cNvSpPr>
            <a:spLocks noGrp="1"/>
          </p:cNvSpPr>
          <p:nvPr>
            <p:ph type="sldNum" sz="quarter" idx="5"/>
          </p:nvPr>
        </p:nvSpPr>
        <p:spPr/>
        <p:txBody>
          <a:bodyPr/>
          <a:lstStyle/>
          <a:p>
            <a:fld id="{C363CE76-C44D-42A7-AA8B-7518B4133A72}" type="slidenum">
              <a:rPr lang="en-GB" smtClean="0"/>
              <a:t>29</a:t>
            </a:fld>
            <a:endParaRPr lang="en-GB"/>
          </a:p>
        </p:txBody>
      </p:sp>
    </p:spTree>
    <p:extLst>
      <p:ext uri="{BB962C8B-B14F-4D97-AF65-F5344CB8AC3E}">
        <p14:creationId xmlns:p14="http://schemas.microsoft.com/office/powerpoint/2010/main" val="583233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latin typeface="Calibri" panose="020F0502020204030204" pitchFamily="34" charset="0"/>
                <a:cs typeface="Calibri" panose="020F0502020204030204" pitchFamily="34" charset="0"/>
              </a:rPr>
              <a:t>5: </a:t>
            </a:r>
            <a:r>
              <a:rPr lang="en-GB" sz="1200" b="1">
                <a:solidFill>
                  <a:srgbClr val="B10059"/>
                </a:solidFill>
                <a:latin typeface="Calibri" panose="020F0502020204030204" pitchFamily="34" charset="0"/>
                <a:cs typeface="Calibri" panose="020F0502020204030204" pitchFamily="34" charset="0"/>
              </a:rPr>
              <a:t>Important! </a:t>
            </a:r>
            <a:r>
              <a:rPr lang="en-GB" sz="1200">
                <a:latin typeface="Calibri" panose="020F0502020204030204" pitchFamily="34" charset="0"/>
                <a:cs typeface="Calibri" panose="020F0502020204030204" pitchFamily="34" charset="0"/>
              </a:rPr>
              <a:t>If you want the feedback to be linked to a service, In this case my GP practice, you need scroll done the page and add it in the “edit” section</a:t>
            </a:r>
          </a:p>
          <a:p>
            <a:endParaRPr lang="en-GB" sz="1200">
              <a:latin typeface="Calibri" panose="020F0502020204030204" pitchFamily="34" charset="0"/>
              <a:cs typeface="Calibri" panose="020F0502020204030204" pitchFamily="34" charset="0"/>
            </a:endParaRPr>
          </a:p>
          <a:p>
            <a:r>
              <a:rPr lang="en-GB" sz="1200">
                <a:latin typeface="Calibri" panose="020F0502020204030204" pitchFamily="34" charset="0"/>
                <a:cs typeface="Calibri" panose="020F0502020204030204" pitchFamily="34" charset="0"/>
              </a:rPr>
              <a:t>6: click the </a:t>
            </a:r>
            <a:r>
              <a:rPr lang="en-GB" sz="1200" b="1">
                <a:solidFill>
                  <a:srgbClr val="35B674"/>
                </a:solidFill>
                <a:latin typeface="Calibri" panose="020F0502020204030204" pitchFamily="34" charset="0"/>
                <a:cs typeface="Calibri" panose="020F0502020204030204" pitchFamily="34" charset="0"/>
              </a:rPr>
              <a:t>green plus </a:t>
            </a:r>
            <a:r>
              <a:rPr lang="en-GB" sz="1200">
                <a:latin typeface="Calibri" panose="020F0502020204030204" pitchFamily="34" charset="0"/>
                <a:cs typeface="Calibri" panose="020F0502020204030204" pitchFamily="34" charset="0"/>
              </a:rPr>
              <a:t>then save.</a:t>
            </a:r>
          </a:p>
          <a:p>
            <a:endParaRPr lang="en-GB"/>
          </a:p>
        </p:txBody>
      </p:sp>
      <p:sp>
        <p:nvSpPr>
          <p:cNvPr id="4" name="Slide Number Placeholder 3"/>
          <p:cNvSpPr>
            <a:spLocks noGrp="1"/>
          </p:cNvSpPr>
          <p:nvPr>
            <p:ph type="sldNum" sz="quarter" idx="5"/>
          </p:nvPr>
        </p:nvSpPr>
        <p:spPr/>
        <p:txBody>
          <a:bodyPr/>
          <a:lstStyle/>
          <a:p>
            <a:fld id="{C363CE76-C44D-42A7-AA8B-7518B4133A72}" type="slidenum">
              <a:rPr lang="en-GB" smtClean="0"/>
              <a:t>31</a:t>
            </a:fld>
            <a:endParaRPr lang="en-GB"/>
          </a:p>
        </p:txBody>
      </p:sp>
    </p:spTree>
    <p:extLst>
      <p:ext uri="{BB962C8B-B14F-4D97-AF65-F5344CB8AC3E}">
        <p14:creationId xmlns:p14="http://schemas.microsoft.com/office/powerpoint/2010/main" val="741909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FB</a:t>
            </a:r>
          </a:p>
        </p:txBody>
      </p:sp>
      <p:sp>
        <p:nvSpPr>
          <p:cNvPr id="4" name="Slide Number Placeholder 3"/>
          <p:cNvSpPr>
            <a:spLocks noGrp="1"/>
          </p:cNvSpPr>
          <p:nvPr>
            <p:ph type="sldNum" sz="quarter" idx="5"/>
          </p:nvPr>
        </p:nvSpPr>
        <p:spPr/>
        <p:txBody>
          <a:bodyPr/>
          <a:lstStyle/>
          <a:p>
            <a:fld id="{47BFE4DF-8B9C-4686-A312-B4679E46D948}" type="slidenum">
              <a:rPr lang="en-GB" smtClean="0"/>
              <a:t>34</a:t>
            </a:fld>
            <a:endParaRPr lang="en-GB"/>
          </a:p>
        </p:txBody>
      </p:sp>
    </p:spTree>
    <p:extLst>
      <p:ext uri="{BB962C8B-B14F-4D97-AF65-F5344CB8AC3E}">
        <p14:creationId xmlns:p14="http://schemas.microsoft.com/office/powerpoint/2010/main" val="795714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FB</a:t>
            </a:r>
          </a:p>
        </p:txBody>
      </p:sp>
      <p:sp>
        <p:nvSpPr>
          <p:cNvPr id="4" name="Slide Number Placeholder 3"/>
          <p:cNvSpPr>
            <a:spLocks noGrp="1"/>
          </p:cNvSpPr>
          <p:nvPr>
            <p:ph type="sldNum" sz="quarter" idx="5"/>
          </p:nvPr>
        </p:nvSpPr>
        <p:spPr/>
        <p:txBody>
          <a:bodyPr/>
          <a:lstStyle/>
          <a:p>
            <a:fld id="{47BFE4DF-8B9C-4686-A312-B4679E46D948}" type="slidenum">
              <a:rPr lang="en-GB" smtClean="0"/>
              <a:t>35</a:t>
            </a:fld>
            <a:endParaRPr lang="en-GB"/>
          </a:p>
        </p:txBody>
      </p:sp>
    </p:spTree>
    <p:extLst>
      <p:ext uri="{BB962C8B-B14F-4D97-AF65-F5344CB8AC3E}">
        <p14:creationId xmlns:p14="http://schemas.microsoft.com/office/powerpoint/2010/main" val="2227059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FB</a:t>
            </a:r>
          </a:p>
        </p:txBody>
      </p:sp>
      <p:sp>
        <p:nvSpPr>
          <p:cNvPr id="4" name="Slide Number Placeholder 3"/>
          <p:cNvSpPr>
            <a:spLocks noGrp="1"/>
          </p:cNvSpPr>
          <p:nvPr>
            <p:ph type="sldNum" sz="quarter" idx="5"/>
          </p:nvPr>
        </p:nvSpPr>
        <p:spPr/>
        <p:txBody>
          <a:bodyPr/>
          <a:lstStyle/>
          <a:p>
            <a:fld id="{47BFE4DF-8B9C-4686-A312-B4679E46D948}" type="slidenum">
              <a:rPr lang="en-GB" smtClean="0"/>
              <a:t>36</a:t>
            </a:fld>
            <a:endParaRPr lang="en-GB"/>
          </a:p>
        </p:txBody>
      </p:sp>
    </p:spTree>
    <p:extLst>
      <p:ext uri="{BB962C8B-B14F-4D97-AF65-F5344CB8AC3E}">
        <p14:creationId xmlns:p14="http://schemas.microsoft.com/office/powerpoint/2010/main" val="243548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BFE4DF-8B9C-4686-A312-B4679E46D948}" type="slidenum">
              <a:rPr lang="en-GB" smtClean="0"/>
              <a:t>3</a:t>
            </a:fld>
            <a:endParaRPr lang="en-GB"/>
          </a:p>
        </p:txBody>
      </p:sp>
    </p:spTree>
    <p:extLst>
      <p:ext uri="{BB962C8B-B14F-4D97-AF65-F5344CB8AC3E}">
        <p14:creationId xmlns:p14="http://schemas.microsoft.com/office/powerpoint/2010/main" val="1530783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FB</a:t>
            </a:r>
          </a:p>
        </p:txBody>
      </p:sp>
      <p:sp>
        <p:nvSpPr>
          <p:cNvPr id="4" name="Slide Number Placeholder 3"/>
          <p:cNvSpPr>
            <a:spLocks noGrp="1"/>
          </p:cNvSpPr>
          <p:nvPr>
            <p:ph type="sldNum" sz="quarter" idx="5"/>
          </p:nvPr>
        </p:nvSpPr>
        <p:spPr/>
        <p:txBody>
          <a:bodyPr/>
          <a:lstStyle/>
          <a:p>
            <a:fld id="{47BFE4DF-8B9C-4686-A312-B4679E46D948}" type="slidenum">
              <a:rPr lang="en-GB" smtClean="0"/>
              <a:t>37</a:t>
            </a:fld>
            <a:endParaRPr lang="en-GB"/>
          </a:p>
        </p:txBody>
      </p:sp>
    </p:spTree>
    <p:extLst>
      <p:ext uri="{BB962C8B-B14F-4D97-AF65-F5344CB8AC3E}">
        <p14:creationId xmlns:p14="http://schemas.microsoft.com/office/powerpoint/2010/main" val="2506723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FB</a:t>
            </a:r>
          </a:p>
        </p:txBody>
      </p:sp>
      <p:sp>
        <p:nvSpPr>
          <p:cNvPr id="4" name="Slide Number Placeholder 3"/>
          <p:cNvSpPr>
            <a:spLocks noGrp="1"/>
          </p:cNvSpPr>
          <p:nvPr>
            <p:ph type="sldNum" sz="quarter" idx="5"/>
          </p:nvPr>
        </p:nvSpPr>
        <p:spPr/>
        <p:txBody>
          <a:bodyPr/>
          <a:lstStyle/>
          <a:p>
            <a:fld id="{47BFE4DF-8B9C-4686-A312-B4679E46D948}" type="slidenum">
              <a:rPr lang="en-GB" smtClean="0"/>
              <a:t>38</a:t>
            </a:fld>
            <a:endParaRPr lang="en-GB"/>
          </a:p>
        </p:txBody>
      </p:sp>
    </p:spTree>
    <p:extLst>
      <p:ext uri="{BB962C8B-B14F-4D97-AF65-F5344CB8AC3E}">
        <p14:creationId xmlns:p14="http://schemas.microsoft.com/office/powerpoint/2010/main" val="624842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a:t>Now I will move on to using on-line promotion to gain more feedback.</a:t>
            </a:r>
          </a:p>
          <a:p>
            <a:endParaRPr lang="en-GB" sz="1400"/>
          </a:p>
          <a:p>
            <a:r>
              <a:rPr lang="en-GB" sz="1400"/>
              <a:t>CO Logo on website – linked to your stories</a:t>
            </a:r>
          </a:p>
          <a:p>
            <a:r>
              <a:rPr lang="en-GB" sz="1400"/>
              <a:t>Widgets, we have several widget options available:</a:t>
            </a:r>
          </a:p>
          <a:p>
            <a:r>
              <a:rPr lang="en-GB" sz="1400"/>
              <a:t>Latest Stories</a:t>
            </a:r>
          </a:p>
          <a:p>
            <a:r>
              <a:rPr lang="en-GB" sz="1400"/>
              <a:t>Story telling, or embed the CO video that tells people who we are and what we do.</a:t>
            </a:r>
          </a:p>
          <a:p>
            <a:endParaRPr lang="en-GB" sz="1400"/>
          </a:p>
          <a:p>
            <a:r>
              <a:rPr lang="en-GB" sz="1400"/>
              <a:t>Any CO logos are available in many shapes and sizes, think outside the box!</a:t>
            </a:r>
          </a:p>
          <a:p>
            <a:endParaRPr lang="en-GB" sz="1400"/>
          </a:p>
          <a:p>
            <a:r>
              <a:rPr lang="en-GB" sz="1400"/>
              <a:t>If you have an idea to promote CO within your service and we don’t already  offer that particular resource, speak to us at CO about it and we will be more than happy to support you with it, always open to new ideas </a:t>
            </a:r>
            <a:r>
              <a:rPr lang="en-GB" sz="1400">
                <a:sym typeface="Wingdings" panose="05000000000000000000" pitchFamily="2" charset="2"/>
              </a:rPr>
              <a:t></a:t>
            </a:r>
            <a:endParaRPr lang="en-GB" sz="1400"/>
          </a:p>
        </p:txBody>
      </p:sp>
      <p:sp>
        <p:nvSpPr>
          <p:cNvPr id="4" name="Slide Number Placeholder 3"/>
          <p:cNvSpPr>
            <a:spLocks noGrp="1"/>
          </p:cNvSpPr>
          <p:nvPr>
            <p:ph type="sldNum" sz="quarter" idx="5"/>
          </p:nvPr>
        </p:nvSpPr>
        <p:spPr/>
        <p:txBody>
          <a:bodyPr/>
          <a:lstStyle/>
          <a:p>
            <a:fld id="{47BFE4DF-8B9C-4686-A312-B4679E46D948}" type="slidenum">
              <a:rPr lang="en-GB" smtClean="0"/>
              <a:t>39</a:t>
            </a:fld>
            <a:endParaRPr lang="en-GB"/>
          </a:p>
        </p:txBody>
      </p:sp>
    </p:spTree>
    <p:extLst>
      <p:ext uri="{BB962C8B-B14F-4D97-AF65-F5344CB8AC3E}">
        <p14:creationId xmlns:p14="http://schemas.microsoft.com/office/powerpoint/2010/main" val="247834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BFE4DF-8B9C-4686-A312-B4679E46D948}" type="slidenum">
              <a:rPr lang="en-GB" smtClean="0"/>
              <a:t>43</a:t>
            </a:fld>
            <a:endParaRPr lang="en-GB"/>
          </a:p>
        </p:txBody>
      </p:sp>
    </p:spTree>
    <p:extLst>
      <p:ext uri="{BB962C8B-B14F-4D97-AF65-F5344CB8AC3E}">
        <p14:creationId xmlns:p14="http://schemas.microsoft.com/office/powerpoint/2010/main" val="31008457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BFE4DF-8B9C-4686-A312-B4679E46D948}" type="slidenum">
              <a:rPr lang="en-GB" smtClean="0"/>
              <a:t>44</a:t>
            </a:fld>
            <a:endParaRPr lang="en-GB"/>
          </a:p>
        </p:txBody>
      </p:sp>
    </p:spTree>
    <p:extLst>
      <p:ext uri="{BB962C8B-B14F-4D97-AF65-F5344CB8AC3E}">
        <p14:creationId xmlns:p14="http://schemas.microsoft.com/office/powerpoint/2010/main" val="30261231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a:t>So thank you for joining in this session today, I hop[e you have found it useful</a:t>
            </a:r>
          </a:p>
          <a:p>
            <a:r>
              <a:rPr lang="en-GB" sz="1400"/>
              <a:t>Does anyone have any questions?</a:t>
            </a:r>
          </a:p>
          <a:p>
            <a:endParaRPr lang="en-GB" sz="1400"/>
          </a:p>
          <a:p>
            <a:r>
              <a:rPr lang="en-GB" sz="1400"/>
              <a:t>Other ideas:</a:t>
            </a:r>
          </a:p>
          <a:p>
            <a:endParaRPr lang="en-GB" sz="1400"/>
          </a:p>
          <a:p>
            <a:r>
              <a:rPr lang="en-GB" sz="1400"/>
              <a:t>Involve Volunteers</a:t>
            </a:r>
          </a:p>
          <a:p>
            <a:r>
              <a:rPr lang="en-GB" sz="1400"/>
              <a:t>No internet connection – Forensic services – Vols go in and take the story using the ‘Taking a story form’ then in put on their behalf.</a:t>
            </a:r>
          </a:p>
          <a:p>
            <a:endParaRPr lang="en-GB" sz="1400"/>
          </a:p>
          <a:p>
            <a:r>
              <a:rPr lang="en-GB" sz="1400"/>
              <a:t>I will share all links and presentations.</a:t>
            </a:r>
          </a:p>
        </p:txBody>
      </p:sp>
      <p:sp>
        <p:nvSpPr>
          <p:cNvPr id="4" name="Slide Number Placeholder 3"/>
          <p:cNvSpPr>
            <a:spLocks noGrp="1"/>
          </p:cNvSpPr>
          <p:nvPr>
            <p:ph type="sldNum" sz="quarter" idx="5"/>
          </p:nvPr>
        </p:nvSpPr>
        <p:spPr/>
        <p:txBody>
          <a:bodyPr/>
          <a:lstStyle/>
          <a:p>
            <a:fld id="{47BFE4DF-8B9C-4686-A312-B4679E46D948}" type="slidenum">
              <a:rPr lang="en-GB" smtClean="0"/>
              <a:t>45</a:t>
            </a:fld>
            <a:endParaRPr lang="en-GB"/>
          </a:p>
        </p:txBody>
      </p:sp>
    </p:spTree>
    <p:extLst>
      <p:ext uri="{BB962C8B-B14F-4D97-AF65-F5344CB8AC3E}">
        <p14:creationId xmlns:p14="http://schemas.microsoft.com/office/powerpoint/2010/main" val="1957194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FB</a:t>
            </a:r>
          </a:p>
        </p:txBody>
      </p:sp>
      <p:sp>
        <p:nvSpPr>
          <p:cNvPr id="4" name="Slide Number Placeholder 3"/>
          <p:cNvSpPr>
            <a:spLocks noGrp="1"/>
          </p:cNvSpPr>
          <p:nvPr>
            <p:ph type="sldNum" sz="quarter" idx="5"/>
          </p:nvPr>
        </p:nvSpPr>
        <p:spPr/>
        <p:txBody>
          <a:bodyPr/>
          <a:lstStyle/>
          <a:p>
            <a:fld id="{47BFE4DF-8B9C-4686-A312-B4679E46D948}" type="slidenum">
              <a:rPr lang="en-GB" smtClean="0"/>
              <a:t>6</a:t>
            </a:fld>
            <a:endParaRPr lang="en-GB"/>
          </a:p>
        </p:txBody>
      </p:sp>
    </p:spTree>
    <p:extLst>
      <p:ext uri="{BB962C8B-B14F-4D97-AF65-F5344CB8AC3E}">
        <p14:creationId xmlns:p14="http://schemas.microsoft.com/office/powerpoint/2010/main" val="1633782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FB</a:t>
            </a:r>
          </a:p>
        </p:txBody>
      </p:sp>
      <p:sp>
        <p:nvSpPr>
          <p:cNvPr id="4" name="Slide Number Placeholder 3"/>
          <p:cNvSpPr>
            <a:spLocks noGrp="1"/>
          </p:cNvSpPr>
          <p:nvPr>
            <p:ph type="sldNum" sz="quarter" idx="5"/>
          </p:nvPr>
        </p:nvSpPr>
        <p:spPr/>
        <p:txBody>
          <a:bodyPr/>
          <a:lstStyle/>
          <a:p>
            <a:fld id="{47BFE4DF-8B9C-4686-A312-B4679E46D948}" type="slidenum">
              <a:rPr lang="en-GB" smtClean="0"/>
              <a:t>7</a:t>
            </a:fld>
            <a:endParaRPr lang="en-GB"/>
          </a:p>
        </p:txBody>
      </p:sp>
    </p:spTree>
    <p:extLst>
      <p:ext uri="{BB962C8B-B14F-4D97-AF65-F5344CB8AC3E}">
        <p14:creationId xmlns:p14="http://schemas.microsoft.com/office/powerpoint/2010/main" val="3614035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FB</a:t>
            </a:r>
          </a:p>
        </p:txBody>
      </p:sp>
      <p:sp>
        <p:nvSpPr>
          <p:cNvPr id="4" name="Slide Number Placeholder 3"/>
          <p:cNvSpPr>
            <a:spLocks noGrp="1"/>
          </p:cNvSpPr>
          <p:nvPr>
            <p:ph type="sldNum" sz="quarter" idx="5"/>
          </p:nvPr>
        </p:nvSpPr>
        <p:spPr/>
        <p:txBody>
          <a:bodyPr/>
          <a:lstStyle/>
          <a:p>
            <a:fld id="{47BFE4DF-8B9C-4686-A312-B4679E46D948}" type="slidenum">
              <a:rPr lang="en-GB" smtClean="0"/>
              <a:t>9</a:t>
            </a:fld>
            <a:endParaRPr lang="en-GB"/>
          </a:p>
        </p:txBody>
      </p:sp>
    </p:spTree>
    <p:extLst>
      <p:ext uri="{BB962C8B-B14F-4D97-AF65-F5344CB8AC3E}">
        <p14:creationId xmlns:p14="http://schemas.microsoft.com/office/powerpoint/2010/main" val="1633782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FB</a:t>
            </a:r>
          </a:p>
        </p:txBody>
      </p:sp>
      <p:sp>
        <p:nvSpPr>
          <p:cNvPr id="4" name="Slide Number Placeholder 3"/>
          <p:cNvSpPr>
            <a:spLocks noGrp="1"/>
          </p:cNvSpPr>
          <p:nvPr>
            <p:ph type="sldNum" sz="quarter" idx="5"/>
          </p:nvPr>
        </p:nvSpPr>
        <p:spPr/>
        <p:txBody>
          <a:bodyPr/>
          <a:lstStyle/>
          <a:p>
            <a:fld id="{47BFE4DF-8B9C-4686-A312-B4679E46D948}" type="slidenum">
              <a:rPr lang="en-GB" smtClean="0"/>
              <a:t>13</a:t>
            </a:fld>
            <a:endParaRPr lang="en-GB"/>
          </a:p>
        </p:txBody>
      </p:sp>
    </p:spTree>
    <p:extLst>
      <p:ext uri="{BB962C8B-B14F-4D97-AF65-F5344CB8AC3E}">
        <p14:creationId xmlns:p14="http://schemas.microsoft.com/office/powerpoint/2010/main" val="2012279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BFE4DF-8B9C-4686-A312-B4679E46D948}" type="slidenum">
              <a:rPr lang="en-GB" smtClean="0"/>
              <a:t>16</a:t>
            </a:fld>
            <a:endParaRPr lang="en-GB"/>
          </a:p>
        </p:txBody>
      </p:sp>
    </p:spTree>
    <p:extLst>
      <p:ext uri="{BB962C8B-B14F-4D97-AF65-F5344CB8AC3E}">
        <p14:creationId xmlns:p14="http://schemas.microsoft.com/office/powerpoint/2010/main" val="1104123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FB</a:t>
            </a:r>
          </a:p>
        </p:txBody>
      </p:sp>
      <p:sp>
        <p:nvSpPr>
          <p:cNvPr id="4" name="Slide Number Placeholder 3"/>
          <p:cNvSpPr>
            <a:spLocks noGrp="1"/>
          </p:cNvSpPr>
          <p:nvPr>
            <p:ph type="sldNum" sz="quarter" idx="5"/>
          </p:nvPr>
        </p:nvSpPr>
        <p:spPr/>
        <p:txBody>
          <a:bodyPr/>
          <a:lstStyle/>
          <a:p>
            <a:fld id="{47BFE4DF-8B9C-4686-A312-B4679E46D948}" type="slidenum">
              <a:rPr lang="en-GB" smtClean="0"/>
              <a:t>18</a:t>
            </a:fld>
            <a:endParaRPr lang="en-GB"/>
          </a:p>
        </p:txBody>
      </p:sp>
    </p:spTree>
    <p:extLst>
      <p:ext uri="{BB962C8B-B14F-4D97-AF65-F5344CB8AC3E}">
        <p14:creationId xmlns:p14="http://schemas.microsoft.com/office/powerpoint/2010/main" val="2181005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363CE76-C44D-42A7-AA8B-7518B4133A72}" type="slidenum">
              <a:rPr lang="en-GB" smtClean="0"/>
              <a:t>20</a:t>
            </a:fld>
            <a:endParaRPr lang="en-GB"/>
          </a:p>
        </p:txBody>
      </p:sp>
    </p:spTree>
    <p:extLst>
      <p:ext uri="{BB962C8B-B14F-4D97-AF65-F5344CB8AC3E}">
        <p14:creationId xmlns:p14="http://schemas.microsoft.com/office/powerpoint/2010/main" val="3823386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54730-D03D-4FF1-9B1A-9EADBB61CA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B2AB43D-E0A5-4059-A7AA-7DE5346C60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5A60CA2-CAC9-4867-991E-72E3EB2134A5}"/>
              </a:ext>
            </a:extLst>
          </p:cNvPr>
          <p:cNvSpPr>
            <a:spLocks noGrp="1"/>
          </p:cNvSpPr>
          <p:nvPr>
            <p:ph type="dt" sz="half" idx="10"/>
          </p:nvPr>
        </p:nvSpPr>
        <p:spPr/>
        <p:txBody>
          <a:bodyPr/>
          <a:lstStyle/>
          <a:p>
            <a:fld id="{A9ACBB1D-622C-4E3B-80BB-EFB03B5B361F}" type="datetimeFigureOut">
              <a:rPr lang="en-GB" smtClean="0"/>
              <a:t>24/09/2024</a:t>
            </a:fld>
            <a:endParaRPr lang="en-GB"/>
          </a:p>
        </p:txBody>
      </p:sp>
      <p:sp>
        <p:nvSpPr>
          <p:cNvPr id="5" name="Footer Placeholder 4">
            <a:extLst>
              <a:ext uri="{FF2B5EF4-FFF2-40B4-BE49-F238E27FC236}">
                <a16:creationId xmlns:a16="http://schemas.microsoft.com/office/drawing/2014/main" id="{E903F0ED-DADA-4A4E-84A2-BBA74D21DB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DCD87C-AD80-4572-A801-74014D321EBC}"/>
              </a:ext>
            </a:extLst>
          </p:cNvPr>
          <p:cNvSpPr>
            <a:spLocks noGrp="1"/>
          </p:cNvSpPr>
          <p:nvPr>
            <p:ph type="sldNum" sz="quarter" idx="12"/>
          </p:nvPr>
        </p:nvSpPr>
        <p:spPr/>
        <p:txBody>
          <a:bodyPr/>
          <a:lstStyle/>
          <a:p>
            <a:fld id="{4BD5598B-0DCF-4796-ABC9-A4BEC858F37A}" type="slidenum">
              <a:rPr lang="en-GB" smtClean="0"/>
              <a:t>‹#›</a:t>
            </a:fld>
            <a:endParaRPr lang="en-GB"/>
          </a:p>
        </p:txBody>
      </p:sp>
    </p:spTree>
    <p:extLst>
      <p:ext uri="{BB962C8B-B14F-4D97-AF65-F5344CB8AC3E}">
        <p14:creationId xmlns:p14="http://schemas.microsoft.com/office/powerpoint/2010/main" val="20667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716A-B00B-4D99-9196-9C71347B4A7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091D74-566F-4E08-9360-8708EA375AF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944953-C8C0-46DB-8EF9-050F88BC0EED}"/>
              </a:ext>
            </a:extLst>
          </p:cNvPr>
          <p:cNvSpPr>
            <a:spLocks noGrp="1"/>
          </p:cNvSpPr>
          <p:nvPr>
            <p:ph type="dt" sz="half" idx="10"/>
          </p:nvPr>
        </p:nvSpPr>
        <p:spPr/>
        <p:txBody>
          <a:bodyPr/>
          <a:lstStyle/>
          <a:p>
            <a:fld id="{A9ACBB1D-622C-4E3B-80BB-EFB03B5B361F}" type="datetimeFigureOut">
              <a:rPr lang="en-GB" smtClean="0"/>
              <a:t>24/09/2024</a:t>
            </a:fld>
            <a:endParaRPr lang="en-GB"/>
          </a:p>
        </p:txBody>
      </p:sp>
      <p:sp>
        <p:nvSpPr>
          <p:cNvPr id="5" name="Footer Placeholder 4">
            <a:extLst>
              <a:ext uri="{FF2B5EF4-FFF2-40B4-BE49-F238E27FC236}">
                <a16:creationId xmlns:a16="http://schemas.microsoft.com/office/drawing/2014/main" id="{373C5F1F-6B4A-46EA-9131-AD0180DAB0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6A91D6-C779-4FC1-9C7F-B837A36B2F61}"/>
              </a:ext>
            </a:extLst>
          </p:cNvPr>
          <p:cNvSpPr>
            <a:spLocks noGrp="1"/>
          </p:cNvSpPr>
          <p:nvPr>
            <p:ph type="sldNum" sz="quarter" idx="12"/>
          </p:nvPr>
        </p:nvSpPr>
        <p:spPr/>
        <p:txBody>
          <a:bodyPr/>
          <a:lstStyle/>
          <a:p>
            <a:fld id="{4BD5598B-0DCF-4796-ABC9-A4BEC858F37A}" type="slidenum">
              <a:rPr lang="en-GB" smtClean="0"/>
              <a:t>‹#›</a:t>
            </a:fld>
            <a:endParaRPr lang="en-GB"/>
          </a:p>
        </p:txBody>
      </p:sp>
    </p:spTree>
    <p:extLst>
      <p:ext uri="{BB962C8B-B14F-4D97-AF65-F5344CB8AC3E}">
        <p14:creationId xmlns:p14="http://schemas.microsoft.com/office/powerpoint/2010/main" val="2529590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48AA87-B915-4A71-BD98-632FECD12D2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70B514-F70F-4A3B-B173-9F59AAF77B2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1EC466-1FE3-47C1-A472-8F925BC205B1}"/>
              </a:ext>
            </a:extLst>
          </p:cNvPr>
          <p:cNvSpPr>
            <a:spLocks noGrp="1"/>
          </p:cNvSpPr>
          <p:nvPr>
            <p:ph type="dt" sz="half" idx="10"/>
          </p:nvPr>
        </p:nvSpPr>
        <p:spPr/>
        <p:txBody>
          <a:bodyPr/>
          <a:lstStyle/>
          <a:p>
            <a:fld id="{A9ACBB1D-622C-4E3B-80BB-EFB03B5B361F}" type="datetimeFigureOut">
              <a:rPr lang="en-GB" smtClean="0"/>
              <a:t>24/09/2024</a:t>
            </a:fld>
            <a:endParaRPr lang="en-GB"/>
          </a:p>
        </p:txBody>
      </p:sp>
      <p:sp>
        <p:nvSpPr>
          <p:cNvPr id="5" name="Footer Placeholder 4">
            <a:extLst>
              <a:ext uri="{FF2B5EF4-FFF2-40B4-BE49-F238E27FC236}">
                <a16:creationId xmlns:a16="http://schemas.microsoft.com/office/drawing/2014/main" id="{C5D23798-14D2-4E9D-874D-1851E90FE1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3FFE0B-61FA-4D93-BAD0-5E7679C72F79}"/>
              </a:ext>
            </a:extLst>
          </p:cNvPr>
          <p:cNvSpPr>
            <a:spLocks noGrp="1"/>
          </p:cNvSpPr>
          <p:nvPr>
            <p:ph type="sldNum" sz="quarter" idx="12"/>
          </p:nvPr>
        </p:nvSpPr>
        <p:spPr/>
        <p:txBody>
          <a:bodyPr/>
          <a:lstStyle/>
          <a:p>
            <a:fld id="{4BD5598B-0DCF-4796-ABC9-A4BEC858F37A}" type="slidenum">
              <a:rPr lang="en-GB" smtClean="0"/>
              <a:t>‹#›</a:t>
            </a:fld>
            <a:endParaRPr lang="en-GB"/>
          </a:p>
        </p:txBody>
      </p:sp>
    </p:spTree>
    <p:extLst>
      <p:ext uri="{BB962C8B-B14F-4D97-AF65-F5344CB8AC3E}">
        <p14:creationId xmlns:p14="http://schemas.microsoft.com/office/powerpoint/2010/main" val="395576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60C39-31E0-47DC-929A-FCF074577C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F53F080-D7A5-4879-B2DB-F16BB03605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11D779B-3750-4113-AE98-71CEC408EE58}"/>
              </a:ext>
            </a:extLst>
          </p:cNvPr>
          <p:cNvSpPr>
            <a:spLocks noGrp="1"/>
          </p:cNvSpPr>
          <p:nvPr>
            <p:ph type="dt" sz="half" idx="10"/>
          </p:nvPr>
        </p:nvSpPr>
        <p:spPr/>
        <p:txBody>
          <a:bodyPr/>
          <a:lstStyle/>
          <a:p>
            <a:fld id="{B17CA734-F7F1-40DA-8B9E-708024AD1EB1}" type="datetimeFigureOut">
              <a:rPr lang="en-GB" smtClean="0"/>
              <a:t>24/09/2024</a:t>
            </a:fld>
            <a:endParaRPr lang="en-GB"/>
          </a:p>
        </p:txBody>
      </p:sp>
      <p:sp>
        <p:nvSpPr>
          <p:cNvPr id="5" name="Footer Placeholder 4">
            <a:extLst>
              <a:ext uri="{FF2B5EF4-FFF2-40B4-BE49-F238E27FC236}">
                <a16:creationId xmlns:a16="http://schemas.microsoft.com/office/drawing/2014/main" id="{A00A5A41-D9BA-4860-8B31-0ECB10364F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F77D13-CC8B-4C82-A211-CAA6CBE41F8A}"/>
              </a:ext>
            </a:extLst>
          </p:cNvPr>
          <p:cNvSpPr>
            <a:spLocks noGrp="1"/>
          </p:cNvSpPr>
          <p:nvPr>
            <p:ph type="sldNum" sz="quarter" idx="12"/>
          </p:nvPr>
        </p:nvSpPr>
        <p:spPr/>
        <p:txBody>
          <a:bodyPr/>
          <a:lstStyle/>
          <a:p>
            <a:fld id="{FB0CEADB-E594-484A-85C4-6F2B04F2384F}" type="slidenum">
              <a:rPr lang="en-GB" smtClean="0"/>
              <a:t>‹#›</a:t>
            </a:fld>
            <a:endParaRPr lang="en-GB"/>
          </a:p>
        </p:txBody>
      </p:sp>
    </p:spTree>
    <p:extLst>
      <p:ext uri="{BB962C8B-B14F-4D97-AF65-F5344CB8AC3E}">
        <p14:creationId xmlns:p14="http://schemas.microsoft.com/office/powerpoint/2010/main" val="1883203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ACE5D-667A-4D1A-BD26-1A262F9136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9F30D72-5146-4746-8F08-C5137FBF08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E00551-0881-4D16-9DBA-545BFA396C67}"/>
              </a:ext>
            </a:extLst>
          </p:cNvPr>
          <p:cNvSpPr>
            <a:spLocks noGrp="1"/>
          </p:cNvSpPr>
          <p:nvPr>
            <p:ph type="dt" sz="half" idx="10"/>
          </p:nvPr>
        </p:nvSpPr>
        <p:spPr/>
        <p:txBody>
          <a:bodyPr/>
          <a:lstStyle/>
          <a:p>
            <a:fld id="{B17CA734-F7F1-40DA-8B9E-708024AD1EB1}" type="datetimeFigureOut">
              <a:rPr lang="en-GB" smtClean="0"/>
              <a:t>24/09/2024</a:t>
            </a:fld>
            <a:endParaRPr lang="en-GB"/>
          </a:p>
        </p:txBody>
      </p:sp>
      <p:sp>
        <p:nvSpPr>
          <p:cNvPr id="5" name="Footer Placeholder 4">
            <a:extLst>
              <a:ext uri="{FF2B5EF4-FFF2-40B4-BE49-F238E27FC236}">
                <a16:creationId xmlns:a16="http://schemas.microsoft.com/office/drawing/2014/main" id="{5F52A24A-E0BC-4B2A-9E66-44FD94D546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C336BD-9F93-45A5-9F25-509774995671}"/>
              </a:ext>
            </a:extLst>
          </p:cNvPr>
          <p:cNvSpPr>
            <a:spLocks noGrp="1"/>
          </p:cNvSpPr>
          <p:nvPr>
            <p:ph type="sldNum" sz="quarter" idx="12"/>
          </p:nvPr>
        </p:nvSpPr>
        <p:spPr/>
        <p:txBody>
          <a:bodyPr/>
          <a:lstStyle/>
          <a:p>
            <a:fld id="{FB0CEADB-E594-484A-85C4-6F2B04F2384F}" type="slidenum">
              <a:rPr lang="en-GB" smtClean="0"/>
              <a:t>‹#›</a:t>
            </a:fld>
            <a:endParaRPr lang="en-GB"/>
          </a:p>
        </p:txBody>
      </p:sp>
    </p:spTree>
    <p:extLst>
      <p:ext uri="{BB962C8B-B14F-4D97-AF65-F5344CB8AC3E}">
        <p14:creationId xmlns:p14="http://schemas.microsoft.com/office/powerpoint/2010/main" val="2583153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0CD9F-C559-4862-AB05-0EB709D863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94F6BD-7101-4E66-AD7A-258BF48BBF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25DBE8-055F-42AB-8E74-14F66E559571}"/>
              </a:ext>
            </a:extLst>
          </p:cNvPr>
          <p:cNvSpPr>
            <a:spLocks noGrp="1"/>
          </p:cNvSpPr>
          <p:nvPr>
            <p:ph type="dt" sz="half" idx="10"/>
          </p:nvPr>
        </p:nvSpPr>
        <p:spPr/>
        <p:txBody>
          <a:bodyPr/>
          <a:lstStyle/>
          <a:p>
            <a:fld id="{B17CA734-F7F1-40DA-8B9E-708024AD1EB1}" type="datetimeFigureOut">
              <a:rPr lang="en-GB" smtClean="0"/>
              <a:t>24/09/2024</a:t>
            </a:fld>
            <a:endParaRPr lang="en-GB"/>
          </a:p>
        </p:txBody>
      </p:sp>
      <p:sp>
        <p:nvSpPr>
          <p:cNvPr id="5" name="Footer Placeholder 4">
            <a:extLst>
              <a:ext uri="{FF2B5EF4-FFF2-40B4-BE49-F238E27FC236}">
                <a16:creationId xmlns:a16="http://schemas.microsoft.com/office/drawing/2014/main" id="{E0E32BCD-23EB-4597-B68D-ECD4FCFC5A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614E51-1A3D-48C0-A2ED-F855F4F89743}"/>
              </a:ext>
            </a:extLst>
          </p:cNvPr>
          <p:cNvSpPr>
            <a:spLocks noGrp="1"/>
          </p:cNvSpPr>
          <p:nvPr>
            <p:ph type="sldNum" sz="quarter" idx="12"/>
          </p:nvPr>
        </p:nvSpPr>
        <p:spPr/>
        <p:txBody>
          <a:bodyPr/>
          <a:lstStyle/>
          <a:p>
            <a:fld id="{FB0CEADB-E594-484A-85C4-6F2B04F2384F}" type="slidenum">
              <a:rPr lang="en-GB" smtClean="0"/>
              <a:t>‹#›</a:t>
            </a:fld>
            <a:endParaRPr lang="en-GB"/>
          </a:p>
        </p:txBody>
      </p:sp>
    </p:spTree>
    <p:extLst>
      <p:ext uri="{BB962C8B-B14F-4D97-AF65-F5344CB8AC3E}">
        <p14:creationId xmlns:p14="http://schemas.microsoft.com/office/powerpoint/2010/main" val="2455240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59C86-0680-4CA6-B462-2F6737B8B81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AC6DBC-8F39-423B-8786-362448D0F9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DF8743A-BD32-4B8F-8722-B870FD42CF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667B246-2D0B-40B2-9726-9C3A39722FC7}"/>
              </a:ext>
            </a:extLst>
          </p:cNvPr>
          <p:cNvSpPr>
            <a:spLocks noGrp="1"/>
          </p:cNvSpPr>
          <p:nvPr>
            <p:ph type="dt" sz="half" idx="10"/>
          </p:nvPr>
        </p:nvSpPr>
        <p:spPr/>
        <p:txBody>
          <a:bodyPr/>
          <a:lstStyle/>
          <a:p>
            <a:fld id="{B17CA734-F7F1-40DA-8B9E-708024AD1EB1}" type="datetimeFigureOut">
              <a:rPr lang="en-GB" smtClean="0"/>
              <a:t>24/09/2024</a:t>
            </a:fld>
            <a:endParaRPr lang="en-GB"/>
          </a:p>
        </p:txBody>
      </p:sp>
      <p:sp>
        <p:nvSpPr>
          <p:cNvPr id="6" name="Footer Placeholder 5">
            <a:extLst>
              <a:ext uri="{FF2B5EF4-FFF2-40B4-BE49-F238E27FC236}">
                <a16:creationId xmlns:a16="http://schemas.microsoft.com/office/drawing/2014/main" id="{86CDD7FB-7C9A-409F-8717-F9C446AE00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ECB178-D383-44FD-A84A-0E7089227451}"/>
              </a:ext>
            </a:extLst>
          </p:cNvPr>
          <p:cNvSpPr>
            <a:spLocks noGrp="1"/>
          </p:cNvSpPr>
          <p:nvPr>
            <p:ph type="sldNum" sz="quarter" idx="12"/>
          </p:nvPr>
        </p:nvSpPr>
        <p:spPr/>
        <p:txBody>
          <a:bodyPr/>
          <a:lstStyle/>
          <a:p>
            <a:fld id="{FB0CEADB-E594-484A-85C4-6F2B04F2384F}" type="slidenum">
              <a:rPr lang="en-GB" smtClean="0"/>
              <a:t>‹#›</a:t>
            </a:fld>
            <a:endParaRPr lang="en-GB"/>
          </a:p>
        </p:txBody>
      </p:sp>
    </p:spTree>
    <p:extLst>
      <p:ext uri="{BB962C8B-B14F-4D97-AF65-F5344CB8AC3E}">
        <p14:creationId xmlns:p14="http://schemas.microsoft.com/office/powerpoint/2010/main" val="3580821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628A2-26BA-41B0-BC9D-C0078621505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A491E0-5CF8-44AC-BCF0-8D6C979A24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0E7E96-CE84-4BD1-880C-B9CDF3234A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F0A62E9-61CF-4B0F-9BD7-41F3D54523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846BA9-C145-46DB-8490-FEB3DD306D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F045BEB-B569-481E-A59C-A35BE2476CDD}"/>
              </a:ext>
            </a:extLst>
          </p:cNvPr>
          <p:cNvSpPr>
            <a:spLocks noGrp="1"/>
          </p:cNvSpPr>
          <p:nvPr>
            <p:ph type="dt" sz="half" idx="10"/>
          </p:nvPr>
        </p:nvSpPr>
        <p:spPr/>
        <p:txBody>
          <a:bodyPr/>
          <a:lstStyle/>
          <a:p>
            <a:fld id="{B17CA734-F7F1-40DA-8B9E-708024AD1EB1}" type="datetimeFigureOut">
              <a:rPr lang="en-GB" smtClean="0"/>
              <a:t>24/09/2024</a:t>
            </a:fld>
            <a:endParaRPr lang="en-GB"/>
          </a:p>
        </p:txBody>
      </p:sp>
      <p:sp>
        <p:nvSpPr>
          <p:cNvPr id="8" name="Footer Placeholder 7">
            <a:extLst>
              <a:ext uri="{FF2B5EF4-FFF2-40B4-BE49-F238E27FC236}">
                <a16:creationId xmlns:a16="http://schemas.microsoft.com/office/drawing/2014/main" id="{B3A11690-1F10-4ABD-AB77-97CAA930178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5D26F80-844B-4C66-9874-DD769AF0E1F6}"/>
              </a:ext>
            </a:extLst>
          </p:cNvPr>
          <p:cNvSpPr>
            <a:spLocks noGrp="1"/>
          </p:cNvSpPr>
          <p:nvPr>
            <p:ph type="sldNum" sz="quarter" idx="12"/>
          </p:nvPr>
        </p:nvSpPr>
        <p:spPr/>
        <p:txBody>
          <a:bodyPr/>
          <a:lstStyle/>
          <a:p>
            <a:fld id="{FB0CEADB-E594-484A-85C4-6F2B04F2384F}" type="slidenum">
              <a:rPr lang="en-GB" smtClean="0"/>
              <a:t>‹#›</a:t>
            </a:fld>
            <a:endParaRPr lang="en-GB"/>
          </a:p>
        </p:txBody>
      </p:sp>
    </p:spTree>
    <p:extLst>
      <p:ext uri="{BB962C8B-B14F-4D97-AF65-F5344CB8AC3E}">
        <p14:creationId xmlns:p14="http://schemas.microsoft.com/office/powerpoint/2010/main" val="2574897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1F757-D82E-4361-9033-28221CB2AF4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86C0CB7-FF76-4E5E-9480-9F632DCA3C6D}"/>
              </a:ext>
            </a:extLst>
          </p:cNvPr>
          <p:cNvSpPr>
            <a:spLocks noGrp="1"/>
          </p:cNvSpPr>
          <p:nvPr>
            <p:ph type="dt" sz="half" idx="10"/>
          </p:nvPr>
        </p:nvSpPr>
        <p:spPr/>
        <p:txBody>
          <a:bodyPr/>
          <a:lstStyle/>
          <a:p>
            <a:fld id="{B17CA734-F7F1-40DA-8B9E-708024AD1EB1}" type="datetimeFigureOut">
              <a:rPr lang="en-GB" smtClean="0"/>
              <a:t>24/09/2024</a:t>
            </a:fld>
            <a:endParaRPr lang="en-GB"/>
          </a:p>
        </p:txBody>
      </p:sp>
      <p:sp>
        <p:nvSpPr>
          <p:cNvPr id="4" name="Footer Placeholder 3">
            <a:extLst>
              <a:ext uri="{FF2B5EF4-FFF2-40B4-BE49-F238E27FC236}">
                <a16:creationId xmlns:a16="http://schemas.microsoft.com/office/drawing/2014/main" id="{88DF4198-C500-41DC-B2E6-54442A17A72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E35178D-E0BA-4966-94C2-74E1725C2611}"/>
              </a:ext>
            </a:extLst>
          </p:cNvPr>
          <p:cNvSpPr>
            <a:spLocks noGrp="1"/>
          </p:cNvSpPr>
          <p:nvPr>
            <p:ph type="sldNum" sz="quarter" idx="12"/>
          </p:nvPr>
        </p:nvSpPr>
        <p:spPr/>
        <p:txBody>
          <a:bodyPr/>
          <a:lstStyle/>
          <a:p>
            <a:fld id="{FB0CEADB-E594-484A-85C4-6F2B04F2384F}" type="slidenum">
              <a:rPr lang="en-GB" smtClean="0"/>
              <a:t>‹#›</a:t>
            </a:fld>
            <a:endParaRPr lang="en-GB"/>
          </a:p>
        </p:txBody>
      </p:sp>
    </p:spTree>
    <p:extLst>
      <p:ext uri="{BB962C8B-B14F-4D97-AF65-F5344CB8AC3E}">
        <p14:creationId xmlns:p14="http://schemas.microsoft.com/office/powerpoint/2010/main" val="3461775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77E2CB-C667-4F9B-A7A0-3285C27CE4DE}"/>
              </a:ext>
            </a:extLst>
          </p:cNvPr>
          <p:cNvSpPr>
            <a:spLocks noGrp="1"/>
          </p:cNvSpPr>
          <p:nvPr>
            <p:ph type="dt" sz="half" idx="10"/>
          </p:nvPr>
        </p:nvSpPr>
        <p:spPr/>
        <p:txBody>
          <a:bodyPr/>
          <a:lstStyle/>
          <a:p>
            <a:fld id="{B17CA734-F7F1-40DA-8B9E-708024AD1EB1}" type="datetimeFigureOut">
              <a:rPr lang="en-GB" smtClean="0"/>
              <a:t>24/09/2024</a:t>
            </a:fld>
            <a:endParaRPr lang="en-GB"/>
          </a:p>
        </p:txBody>
      </p:sp>
      <p:sp>
        <p:nvSpPr>
          <p:cNvPr id="3" name="Footer Placeholder 2">
            <a:extLst>
              <a:ext uri="{FF2B5EF4-FFF2-40B4-BE49-F238E27FC236}">
                <a16:creationId xmlns:a16="http://schemas.microsoft.com/office/drawing/2014/main" id="{02E88D3C-836B-4848-9F47-2145950A5AD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9AFFDC0-F9AB-4BD7-8011-427AA447AB0A}"/>
              </a:ext>
            </a:extLst>
          </p:cNvPr>
          <p:cNvSpPr>
            <a:spLocks noGrp="1"/>
          </p:cNvSpPr>
          <p:nvPr>
            <p:ph type="sldNum" sz="quarter" idx="12"/>
          </p:nvPr>
        </p:nvSpPr>
        <p:spPr/>
        <p:txBody>
          <a:bodyPr/>
          <a:lstStyle/>
          <a:p>
            <a:fld id="{FB0CEADB-E594-484A-85C4-6F2B04F2384F}" type="slidenum">
              <a:rPr lang="en-GB" smtClean="0"/>
              <a:t>‹#›</a:t>
            </a:fld>
            <a:endParaRPr lang="en-GB"/>
          </a:p>
        </p:txBody>
      </p:sp>
    </p:spTree>
    <p:extLst>
      <p:ext uri="{BB962C8B-B14F-4D97-AF65-F5344CB8AC3E}">
        <p14:creationId xmlns:p14="http://schemas.microsoft.com/office/powerpoint/2010/main" val="1552736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E4C8F-108B-4BA9-AE96-B3A75C3ECA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942B214-C3C8-4B22-81B9-185CE24974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956490A-7C64-4A6B-8AA1-8C5E3B2BC1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26C2E2-D043-4730-A637-8E54E20EA219}"/>
              </a:ext>
            </a:extLst>
          </p:cNvPr>
          <p:cNvSpPr>
            <a:spLocks noGrp="1"/>
          </p:cNvSpPr>
          <p:nvPr>
            <p:ph type="dt" sz="half" idx="10"/>
          </p:nvPr>
        </p:nvSpPr>
        <p:spPr/>
        <p:txBody>
          <a:bodyPr/>
          <a:lstStyle/>
          <a:p>
            <a:fld id="{B17CA734-F7F1-40DA-8B9E-708024AD1EB1}" type="datetimeFigureOut">
              <a:rPr lang="en-GB" smtClean="0"/>
              <a:t>24/09/2024</a:t>
            </a:fld>
            <a:endParaRPr lang="en-GB"/>
          </a:p>
        </p:txBody>
      </p:sp>
      <p:sp>
        <p:nvSpPr>
          <p:cNvPr id="6" name="Footer Placeholder 5">
            <a:extLst>
              <a:ext uri="{FF2B5EF4-FFF2-40B4-BE49-F238E27FC236}">
                <a16:creationId xmlns:a16="http://schemas.microsoft.com/office/drawing/2014/main" id="{CE892F32-83F7-4B1F-843E-74F006BC52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FC7093-9B67-4699-B7B5-74C488F171F6}"/>
              </a:ext>
            </a:extLst>
          </p:cNvPr>
          <p:cNvSpPr>
            <a:spLocks noGrp="1"/>
          </p:cNvSpPr>
          <p:nvPr>
            <p:ph type="sldNum" sz="quarter" idx="12"/>
          </p:nvPr>
        </p:nvSpPr>
        <p:spPr/>
        <p:txBody>
          <a:bodyPr/>
          <a:lstStyle/>
          <a:p>
            <a:fld id="{FB0CEADB-E594-484A-85C4-6F2B04F2384F}" type="slidenum">
              <a:rPr lang="en-GB" smtClean="0"/>
              <a:t>‹#›</a:t>
            </a:fld>
            <a:endParaRPr lang="en-GB"/>
          </a:p>
        </p:txBody>
      </p:sp>
    </p:spTree>
    <p:extLst>
      <p:ext uri="{BB962C8B-B14F-4D97-AF65-F5344CB8AC3E}">
        <p14:creationId xmlns:p14="http://schemas.microsoft.com/office/powerpoint/2010/main" val="3817626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5AE85-9FE1-4ED9-9517-0318E9D260E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81ABA6-22C5-437D-B56B-BC3EE919016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8144A0-1BA8-40DC-823F-8C2C15AEE967}"/>
              </a:ext>
            </a:extLst>
          </p:cNvPr>
          <p:cNvSpPr>
            <a:spLocks noGrp="1"/>
          </p:cNvSpPr>
          <p:nvPr>
            <p:ph type="dt" sz="half" idx="10"/>
          </p:nvPr>
        </p:nvSpPr>
        <p:spPr/>
        <p:txBody>
          <a:bodyPr/>
          <a:lstStyle/>
          <a:p>
            <a:fld id="{A9ACBB1D-622C-4E3B-80BB-EFB03B5B361F}" type="datetimeFigureOut">
              <a:rPr lang="en-GB" smtClean="0"/>
              <a:t>24/09/2024</a:t>
            </a:fld>
            <a:endParaRPr lang="en-GB"/>
          </a:p>
        </p:txBody>
      </p:sp>
      <p:sp>
        <p:nvSpPr>
          <p:cNvPr id="5" name="Footer Placeholder 4">
            <a:extLst>
              <a:ext uri="{FF2B5EF4-FFF2-40B4-BE49-F238E27FC236}">
                <a16:creationId xmlns:a16="http://schemas.microsoft.com/office/drawing/2014/main" id="{D26A53F5-2359-4D35-A758-451C41F2EB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5D41D0-E235-4809-86AC-5AEC1EE759B1}"/>
              </a:ext>
            </a:extLst>
          </p:cNvPr>
          <p:cNvSpPr>
            <a:spLocks noGrp="1"/>
          </p:cNvSpPr>
          <p:nvPr>
            <p:ph type="sldNum" sz="quarter" idx="12"/>
          </p:nvPr>
        </p:nvSpPr>
        <p:spPr/>
        <p:txBody>
          <a:bodyPr/>
          <a:lstStyle/>
          <a:p>
            <a:fld id="{4BD5598B-0DCF-4796-ABC9-A4BEC858F37A}" type="slidenum">
              <a:rPr lang="en-GB" smtClean="0"/>
              <a:t>‹#›</a:t>
            </a:fld>
            <a:endParaRPr lang="en-GB"/>
          </a:p>
        </p:txBody>
      </p:sp>
      <p:cxnSp>
        <p:nvCxnSpPr>
          <p:cNvPr id="7" name="Straight Connector 6">
            <a:extLst>
              <a:ext uri="{FF2B5EF4-FFF2-40B4-BE49-F238E27FC236}">
                <a16:creationId xmlns:a16="http://schemas.microsoft.com/office/drawing/2014/main" id="{F9B674CA-630E-4EF0-BC83-CA77FB00AA74}"/>
              </a:ext>
            </a:extLst>
          </p:cNvPr>
          <p:cNvCxnSpPr/>
          <p:nvPr userDrawn="1"/>
        </p:nvCxnSpPr>
        <p:spPr>
          <a:xfrm>
            <a:off x="260791" y="0"/>
            <a:ext cx="0" cy="6858000"/>
          </a:xfrm>
          <a:prstGeom prst="line">
            <a:avLst/>
          </a:prstGeom>
          <a:ln w="38100">
            <a:solidFill>
              <a:srgbClr val="5B1E45"/>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2CB18F3-00C0-4CCB-89DC-4B7E0D2607BD}"/>
              </a:ext>
            </a:extLst>
          </p:cNvPr>
          <p:cNvCxnSpPr>
            <a:cxnSpLocks/>
          </p:cNvCxnSpPr>
          <p:nvPr userDrawn="1"/>
        </p:nvCxnSpPr>
        <p:spPr>
          <a:xfrm>
            <a:off x="350125" y="0"/>
            <a:ext cx="0" cy="6863258"/>
          </a:xfrm>
          <a:prstGeom prst="line">
            <a:avLst/>
          </a:prstGeom>
          <a:ln w="38100">
            <a:solidFill>
              <a:srgbClr val="B100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06120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E4A0-885F-48A1-8529-C4BCC6DD87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0FD057F-D63D-4873-B406-A64DF199B7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313DA1A-8D5D-4588-8AA3-71971AA392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4F8EF5-21B8-42A0-839F-FDDC28459AED}"/>
              </a:ext>
            </a:extLst>
          </p:cNvPr>
          <p:cNvSpPr>
            <a:spLocks noGrp="1"/>
          </p:cNvSpPr>
          <p:nvPr>
            <p:ph type="dt" sz="half" idx="10"/>
          </p:nvPr>
        </p:nvSpPr>
        <p:spPr/>
        <p:txBody>
          <a:bodyPr/>
          <a:lstStyle/>
          <a:p>
            <a:fld id="{B17CA734-F7F1-40DA-8B9E-708024AD1EB1}" type="datetimeFigureOut">
              <a:rPr lang="en-GB" smtClean="0"/>
              <a:t>24/09/2024</a:t>
            </a:fld>
            <a:endParaRPr lang="en-GB"/>
          </a:p>
        </p:txBody>
      </p:sp>
      <p:sp>
        <p:nvSpPr>
          <p:cNvPr id="6" name="Footer Placeholder 5">
            <a:extLst>
              <a:ext uri="{FF2B5EF4-FFF2-40B4-BE49-F238E27FC236}">
                <a16:creationId xmlns:a16="http://schemas.microsoft.com/office/drawing/2014/main" id="{13E5A27E-DDF7-4805-8214-C28B9583D4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250981-E2AA-4D48-9EA9-033399FDDF51}"/>
              </a:ext>
            </a:extLst>
          </p:cNvPr>
          <p:cNvSpPr>
            <a:spLocks noGrp="1"/>
          </p:cNvSpPr>
          <p:nvPr>
            <p:ph type="sldNum" sz="quarter" idx="12"/>
          </p:nvPr>
        </p:nvSpPr>
        <p:spPr/>
        <p:txBody>
          <a:bodyPr/>
          <a:lstStyle/>
          <a:p>
            <a:fld id="{FB0CEADB-E594-484A-85C4-6F2B04F2384F}" type="slidenum">
              <a:rPr lang="en-GB" smtClean="0"/>
              <a:t>‹#›</a:t>
            </a:fld>
            <a:endParaRPr lang="en-GB"/>
          </a:p>
        </p:txBody>
      </p:sp>
    </p:spTree>
    <p:extLst>
      <p:ext uri="{BB962C8B-B14F-4D97-AF65-F5344CB8AC3E}">
        <p14:creationId xmlns:p14="http://schemas.microsoft.com/office/powerpoint/2010/main" val="3572838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8CDA3-3497-40EE-8D60-0805514B41C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515792-93F2-4821-A535-6E7BF3F5D3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CB4D23-0C96-4398-B303-7CB891DFD4DD}"/>
              </a:ext>
            </a:extLst>
          </p:cNvPr>
          <p:cNvSpPr>
            <a:spLocks noGrp="1"/>
          </p:cNvSpPr>
          <p:nvPr>
            <p:ph type="dt" sz="half" idx="10"/>
          </p:nvPr>
        </p:nvSpPr>
        <p:spPr/>
        <p:txBody>
          <a:bodyPr/>
          <a:lstStyle/>
          <a:p>
            <a:fld id="{B17CA734-F7F1-40DA-8B9E-708024AD1EB1}" type="datetimeFigureOut">
              <a:rPr lang="en-GB" smtClean="0"/>
              <a:t>24/09/2024</a:t>
            </a:fld>
            <a:endParaRPr lang="en-GB"/>
          </a:p>
        </p:txBody>
      </p:sp>
      <p:sp>
        <p:nvSpPr>
          <p:cNvPr id="5" name="Footer Placeholder 4">
            <a:extLst>
              <a:ext uri="{FF2B5EF4-FFF2-40B4-BE49-F238E27FC236}">
                <a16:creationId xmlns:a16="http://schemas.microsoft.com/office/drawing/2014/main" id="{CD8C9F42-5C82-482E-ACC3-A590A44C10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EF4F87-AB9D-4522-BC35-8A8AEFBA36A7}"/>
              </a:ext>
            </a:extLst>
          </p:cNvPr>
          <p:cNvSpPr>
            <a:spLocks noGrp="1"/>
          </p:cNvSpPr>
          <p:nvPr>
            <p:ph type="sldNum" sz="quarter" idx="12"/>
          </p:nvPr>
        </p:nvSpPr>
        <p:spPr/>
        <p:txBody>
          <a:bodyPr/>
          <a:lstStyle/>
          <a:p>
            <a:fld id="{FB0CEADB-E594-484A-85C4-6F2B04F2384F}" type="slidenum">
              <a:rPr lang="en-GB" smtClean="0"/>
              <a:t>‹#›</a:t>
            </a:fld>
            <a:endParaRPr lang="en-GB"/>
          </a:p>
        </p:txBody>
      </p:sp>
    </p:spTree>
    <p:extLst>
      <p:ext uri="{BB962C8B-B14F-4D97-AF65-F5344CB8AC3E}">
        <p14:creationId xmlns:p14="http://schemas.microsoft.com/office/powerpoint/2010/main" val="1664812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C1CB49-2ABA-47B2-A10C-8CADDDCEC89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0FE6BB-8C0A-45C6-903D-E64FCBF5C7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C4972B-BD0A-416D-ADF7-40FD7D6C1792}"/>
              </a:ext>
            </a:extLst>
          </p:cNvPr>
          <p:cNvSpPr>
            <a:spLocks noGrp="1"/>
          </p:cNvSpPr>
          <p:nvPr>
            <p:ph type="dt" sz="half" idx="10"/>
          </p:nvPr>
        </p:nvSpPr>
        <p:spPr/>
        <p:txBody>
          <a:bodyPr/>
          <a:lstStyle/>
          <a:p>
            <a:fld id="{B17CA734-F7F1-40DA-8B9E-708024AD1EB1}" type="datetimeFigureOut">
              <a:rPr lang="en-GB" smtClean="0"/>
              <a:t>24/09/2024</a:t>
            </a:fld>
            <a:endParaRPr lang="en-GB"/>
          </a:p>
        </p:txBody>
      </p:sp>
      <p:sp>
        <p:nvSpPr>
          <p:cNvPr id="5" name="Footer Placeholder 4">
            <a:extLst>
              <a:ext uri="{FF2B5EF4-FFF2-40B4-BE49-F238E27FC236}">
                <a16:creationId xmlns:a16="http://schemas.microsoft.com/office/drawing/2014/main" id="{4264D048-290C-44A3-98B2-1CD642B5B3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54149A-480A-420D-903A-2A0AC1251383}"/>
              </a:ext>
            </a:extLst>
          </p:cNvPr>
          <p:cNvSpPr>
            <a:spLocks noGrp="1"/>
          </p:cNvSpPr>
          <p:nvPr>
            <p:ph type="sldNum" sz="quarter" idx="12"/>
          </p:nvPr>
        </p:nvSpPr>
        <p:spPr/>
        <p:txBody>
          <a:bodyPr/>
          <a:lstStyle/>
          <a:p>
            <a:fld id="{FB0CEADB-E594-484A-85C4-6F2B04F2384F}" type="slidenum">
              <a:rPr lang="en-GB" smtClean="0"/>
              <a:t>‹#›</a:t>
            </a:fld>
            <a:endParaRPr lang="en-GB"/>
          </a:p>
        </p:txBody>
      </p:sp>
    </p:spTree>
    <p:extLst>
      <p:ext uri="{BB962C8B-B14F-4D97-AF65-F5344CB8AC3E}">
        <p14:creationId xmlns:p14="http://schemas.microsoft.com/office/powerpoint/2010/main" val="3692263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1C504-08FE-4277-812F-7317DEC870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D8DEDA-0F2B-4775-A684-C19E9F9D01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83D0B64-A63F-4102-A7BC-DB48E8FE0D4D}"/>
              </a:ext>
            </a:extLst>
          </p:cNvPr>
          <p:cNvSpPr>
            <a:spLocks noGrp="1"/>
          </p:cNvSpPr>
          <p:nvPr>
            <p:ph type="dt" sz="half" idx="10"/>
          </p:nvPr>
        </p:nvSpPr>
        <p:spPr/>
        <p:txBody>
          <a:bodyPr/>
          <a:lstStyle/>
          <a:p>
            <a:fld id="{A9ACBB1D-622C-4E3B-80BB-EFB03B5B361F}" type="datetimeFigureOut">
              <a:rPr lang="en-GB" smtClean="0"/>
              <a:t>24/09/2024</a:t>
            </a:fld>
            <a:endParaRPr lang="en-GB"/>
          </a:p>
        </p:txBody>
      </p:sp>
      <p:sp>
        <p:nvSpPr>
          <p:cNvPr id="5" name="Footer Placeholder 4">
            <a:extLst>
              <a:ext uri="{FF2B5EF4-FFF2-40B4-BE49-F238E27FC236}">
                <a16:creationId xmlns:a16="http://schemas.microsoft.com/office/drawing/2014/main" id="{B44A6FEA-F54A-4811-BF77-F5F9439D2E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3E1947-2DA1-42FE-9CC5-4713FB6BA84B}"/>
              </a:ext>
            </a:extLst>
          </p:cNvPr>
          <p:cNvSpPr>
            <a:spLocks noGrp="1"/>
          </p:cNvSpPr>
          <p:nvPr>
            <p:ph type="sldNum" sz="quarter" idx="12"/>
          </p:nvPr>
        </p:nvSpPr>
        <p:spPr/>
        <p:txBody>
          <a:bodyPr/>
          <a:lstStyle/>
          <a:p>
            <a:fld id="{4BD5598B-0DCF-4796-ABC9-A4BEC858F37A}" type="slidenum">
              <a:rPr lang="en-GB" smtClean="0"/>
              <a:t>‹#›</a:t>
            </a:fld>
            <a:endParaRPr lang="en-GB"/>
          </a:p>
        </p:txBody>
      </p:sp>
    </p:spTree>
    <p:extLst>
      <p:ext uri="{BB962C8B-B14F-4D97-AF65-F5344CB8AC3E}">
        <p14:creationId xmlns:p14="http://schemas.microsoft.com/office/powerpoint/2010/main" val="2642761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E1633-D7C1-4F93-94BE-F71D66F80E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97AC75E-F58D-44B0-BBFE-4EB96D5697D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73D2DCC-860D-4216-B448-6716FDB1DBC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1193A97-209D-4A61-9D5D-82329CA02B95}"/>
              </a:ext>
            </a:extLst>
          </p:cNvPr>
          <p:cNvSpPr>
            <a:spLocks noGrp="1"/>
          </p:cNvSpPr>
          <p:nvPr>
            <p:ph type="dt" sz="half" idx="10"/>
          </p:nvPr>
        </p:nvSpPr>
        <p:spPr/>
        <p:txBody>
          <a:bodyPr/>
          <a:lstStyle/>
          <a:p>
            <a:fld id="{A9ACBB1D-622C-4E3B-80BB-EFB03B5B361F}" type="datetimeFigureOut">
              <a:rPr lang="en-GB" smtClean="0"/>
              <a:t>24/09/2024</a:t>
            </a:fld>
            <a:endParaRPr lang="en-GB"/>
          </a:p>
        </p:txBody>
      </p:sp>
      <p:sp>
        <p:nvSpPr>
          <p:cNvPr id="6" name="Footer Placeholder 5">
            <a:extLst>
              <a:ext uri="{FF2B5EF4-FFF2-40B4-BE49-F238E27FC236}">
                <a16:creationId xmlns:a16="http://schemas.microsoft.com/office/drawing/2014/main" id="{A757308B-809D-4685-8379-5064B650AA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E9FE96-4BFD-4928-91DF-EC75F100E8A9}"/>
              </a:ext>
            </a:extLst>
          </p:cNvPr>
          <p:cNvSpPr>
            <a:spLocks noGrp="1"/>
          </p:cNvSpPr>
          <p:nvPr>
            <p:ph type="sldNum" sz="quarter" idx="12"/>
          </p:nvPr>
        </p:nvSpPr>
        <p:spPr/>
        <p:txBody>
          <a:bodyPr/>
          <a:lstStyle/>
          <a:p>
            <a:fld id="{4BD5598B-0DCF-4796-ABC9-A4BEC858F37A}" type="slidenum">
              <a:rPr lang="en-GB" smtClean="0"/>
              <a:t>‹#›</a:t>
            </a:fld>
            <a:endParaRPr lang="en-GB"/>
          </a:p>
        </p:txBody>
      </p:sp>
    </p:spTree>
    <p:extLst>
      <p:ext uri="{BB962C8B-B14F-4D97-AF65-F5344CB8AC3E}">
        <p14:creationId xmlns:p14="http://schemas.microsoft.com/office/powerpoint/2010/main" val="2629401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A188B-162A-43A5-B35B-7E74FE58849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C8EA10-69EB-4C56-AB86-2066E5C706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EA453C7-ABBB-4096-B831-384470A22D9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9500E4D-EE06-44E2-A323-56CC3DAE0C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A30ECA8-431F-4A19-8BF8-3B6C236FF17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94623BA-51A6-40F9-B046-B127C71F295E}"/>
              </a:ext>
            </a:extLst>
          </p:cNvPr>
          <p:cNvSpPr>
            <a:spLocks noGrp="1"/>
          </p:cNvSpPr>
          <p:nvPr>
            <p:ph type="dt" sz="half" idx="10"/>
          </p:nvPr>
        </p:nvSpPr>
        <p:spPr/>
        <p:txBody>
          <a:bodyPr/>
          <a:lstStyle/>
          <a:p>
            <a:fld id="{A9ACBB1D-622C-4E3B-80BB-EFB03B5B361F}" type="datetimeFigureOut">
              <a:rPr lang="en-GB" smtClean="0"/>
              <a:t>24/09/2024</a:t>
            </a:fld>
            <a:endParaRPr lang="en-GB"/>
          </a:p>
        </p:txBody>
      </p:sp>
      <p:sp>
        <p:nvSpPr>
          <p:cNvPr id="8" name="Footer Placeholder 7">
            <a:extLst>
              <a:ext uri="{FF2B5EF4-FFF2-40B4-BE49-F238E27FC236}">
                <a16:creationId xmlns:a16="http://schemas.microsoft.com/office/drawing/2014/main" id="{13FD8C2E-094E-4404-B67B-34DFC2ADCE2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0367BFA-9ED2-45AD-8F62-FC78FA57CC9C}"/>
              </a:ext>
            </a:extLst>
          </p:cNvPr>
          <p:cNvSpPr>
            <a:spLocks noGrp="1"/>
          </p:cNvSpPr>
          <p:nvPr>
            <p:ph type="sldNum" sz="quarter" idx="12"/>
          </p:nvPr>
        </p:nvSpPr>
        <p:spPr/>
        <p:txBody>
          <a:bodyPr/>
          <a:lstStyle/>
          <a:p>
            <a:fld id="{4BD5598B-0DCF-4796-ABC9-A4BEC858F37A}" type="slidenum">
              <a:rPr lang="en-GB" smtClean="0"/>
              <a:t>‹#›</a:t>
            </a:fld>
            <a:endParaRPr lang="en-GB"/>
          </a:p>
        </p:txBody>
      </p:sp>
    </p:spTree>
    <p:extLst>
      <p:ext uri="{BB962C8B-B14F-4D97-AF65-F5344CB8AC3E}">
        <p14:creationId xmlns:p14="http://schemas.microsoft.com/office/powerpoint/2010/main" val="347741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C6779-E49E-4CE7-8050-D96B6848334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E4F6D5-F0C5-48CF-9B56-B92643AB9F44}"/>
              </a:ext>
            </a:extLst>
          </p:cNvPr>
          <p:cNvSpPr>
            <a:spLocks noGrp="1"/>
          </p:cNvSpPr>
          <p:nvPr>
            <p:ph type="dt" sz="half" idx="10"/>
          </p:nvPr>
        </p:nvSpPr>
        <p:spPr/>
        <p:txBody>
          <a:bodyPr/>
          <a:lstStyle/>
          <a:p>
            <a:fld id="{A9ACBB1D-622C-4E3B-80BB-EFB03B5B361F}" type="datetimeFigureOut">
              <a:rPr lang="en-GB" smtClean="0"/>
              <a:t>24/09/2024</a:t>
            </a:fld>
            <a:endParaRPr lang="en-GB"/>
          </a:p>
        </p:txBody>
      </p:sp>
      <p:sp>
        <p:nvSpPr>
          <p:cNvPr id="4" name="Footer Placeholder 3">
            <a:extLst>
              <a:ext uri="{FF2B5EF4-FFF2-40B4-BE49-F238E27FC236}">
                <a16:creationId xmlns:a16="http://schemas.microsoft.com/office/drawing/2014/main" id="{01659E16-9AAF-41B6-BCBF-643EB977D1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462EDB2-8AD2-4BB5-87C0-0144275F3796}"/>
              </a:ext>
            </a:extLst>
          </p:cNvPr>
          <p:cNvSpPr>
            <a:spLocks noGrp="1"/>
          </p:cNvSpPr>
          <p:nvPr>
            <p:ph type="sldNum" sz="quarter" idx="12"/>
          </p:nvPr>
        </p:nvSpPr>
        <p:spPr/>
        <p:txBody>
          <a:bodyPr/>
          <a:lstStyle/>
          <a:p>
            <a:fld id="{4BD5598B-0DCF-4796-ABC9-A4BEC858F37A}" type="slidenum">
              <a:rPr lang="en-GB" smtClean="0"/>
              <a:t>‹#›</a:t>
            </a:fld>
            <a:endParaRPr lang="en-GB"/>
          </a:p>
        </p:txBody>
      </p:sp>
    </p:spTree>
    <p:extLst>
      <p:ext uri="{BB962C8B-B14F-4D97-AF65-F5344CB8AC3E}">
        <p14:creationId xmlns:p14="http://schemas.microsoft.com/office/powerpoint/2010/main" val="1332588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5717F7-089E-4768-96C0-5600DF51EF0A}"/>
              </a:ext>
            </a:extLst>
          </p:cNvPr>
          <p:cNvSpPr>
            <a:spLocks noGrp="1"/>
          </p:cNvSpPr>
          <p:nvPr>
            <p:ph type="dt" sz="half" idx="10"/>
          </p:nvPr>
        </p:nvSpPr>
        <p:spPr/>
        <p:txBody>
          <a:bodyPr/>
          <a:lstStyle/>
          <a:p>
            <a:fld id="{A9ACBB1D-622C-4E3B-80BB-EFB03B5B361F}" type="datetimeFigureOut">
              <a:rPr lang="en-GB" smtClean="0"/>
              <a:t>24/09/2024</a:t>
            </a:fld>
            <a:endParaRPr lang="en-GB"/>
          </a:p>
        </p:txBody>
      </p:sp>
      <p:sp>
        <p:nvSpPr>
          <p:cNvPr id="3" name="Footer Placeholder 2">
            <a:extLst>
              <a:ext uri="{FF2B5EF4-FFF2-40B4-BE49-F238E27FC236}">
                <a16:creationId xmlns:a16="http://schemas.microsoft.com/office/drawing/2014/main" id="{64CE5B8D-112F-4878-860B-5E4DCFDB83E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E03E4AA-94F0-4A45-8414-D0EF296FBBE9}"/>
              </a:ext>
            </a:extLst>
          </p:cNvPr>
          <p:cNvSpPr>
            <a:spLocks noGrp="1"/>
          </p:cNvSpPr>
          <p:nvPr>
            <p:ph type="sldNum" sz="quarter" idx="12"/>
          </p:nvPr>
        </p:nvSpPr>
        <p:spPr/>
        <p:txBody>
          <a:bodyPr/>
          <a:lstStyle/>
          <a:p>
            <a:fld id="{4BD5598B-0DCF-4796-ABC9-A4BEC858F37A}" type="slidenum">
              <a:rPr lang="en-GB" smtClean="0"/>
              <a:t>‹#›</a:t>
            </a:fld>
            <a:endParaRPr lang="en-GB"/>
          </a:p>
        </p:txBody>
      </p:sp>
    </p:spTree>
    <p:extLst>
      <p:ext uri="{BB962C8B-B14F-4D97-AF65-F5344CB8AC3E}">
        <p14:creationId xmlns:p14="http://schemas.microsoft.com/office/powerpoint/2010/main" val="3137931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3CF52-237F-40DA-9763-3EED6825A4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4806E47-F24A-4CE4-A3B7-38EE67F55E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731FB07-16EF-4F92-B9C7-54CE543D65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2E0BFD-069E-41DA-9140-DB64836419F9}"/>
              </a:ext>
            </a:extLst>
          </p:cNvPr>
          <p:cNvSpPr>
            <a:spLocks noGrp="1"/>
          </p:cNvSpPr>
          <p:nvPr>
            <p:ph type="dt" sz="half" idx="10"/>
          </p:nvPr>
        </p:nvSpPr>
        <p:spPr/>
        <p:txBody>
          <a:bodyPr/>
          <a:lstStyle/>
          <a:p>
            <a:fld id="{A9ACBB1D-622C-4E3B-80BB-EFB03B5B361F}" type="datetimeFigureOut">
              <a:rPr lang="en-GB" smtClean="0"/>
              <a:t>24/09/2024</a:t>
            </a:fld>
            <a:endParaRPr lang="en-GB"/>
          </a:p>
        </p:txBody>
      </p:sp>
      <p:sp>
        <p:nvSpPr>
          <p:cNvPr id="6" name="Footer Placeholder 5">
            <a:extLst>
              <a:ext uri="{FF2B5EF4-FFF2-40B4-BE49-F238E27FC236}">
                <a16:creationId xmlns:a16="http://schemas.microsoft.com/office/drawing/2014/main" id="{BEB1BDF9-83F2-478E-818B-D6857C1985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F16AF9-8416-478E-B2B1-C64C0708F76C}"/>
              </a:ext>
            </a:extLst>
          </p:cNvPr>
          <p:cNvSpPr>
            <a:spLocks noGrp="1"/>
          </p:cNvSpPr>
          <p:nvPr>
            <p:ph type="sldNum" sz="quarter" idx="12"/>
          </p:nvPr>
        </p:nvSpPr>
        <p:spPr/>
        <p:txBody>
          <a:bodyPr/>
          <a:lstStyle/>
          <a:p>
            <a:fld id="{4BD5598B-0DCF-4796-ABC9-A4BEC858F37A}" type="slidenum">
              <a:rPr lang="en-GB" smtClean="0"/>
              <a:t>‹#›</a:t>
            </a:fld>
            <a:endParaRPr lang="en-GB"/>
          </a:p>
        </p:txBody>
      </p:sp>
    </p:spTree>
    <p:extLst>
      <p:ext uri="{BB962C8B-B14F-4D97-AF65-F5344CB8AC3E}">
        <p14:creationId xmlns:p14="http://schemas.microsoft.com/office/powerpoint/2010/main" val="3820323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9BAB3-566E-4075-B3D9-7148B8D395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FA15713-2CEC-47E3-8059-AA0282D14A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C43B23E-D762-4EA0-8503-7D3BCAC6E8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CE0A7D-C0AE-4347-A6DC-5A63F82B510C}"/>
              </a:ext>
            </a:extLst>
          </p:cNvPr>
          <p:cNvSpPr>
            <a:spLocks noGrp="1"/>
          </p:cNvSpPr>
          <p:nvPr>
            <p:ph type="dt" sz="half" idx="10"/>
          </p:nvPr>
        </p:nvSpPr>
        <p:spPr/>
        <p:txBody>
          <a:bodyPr/>
          <a:lstStyle/>
          <a:p>
            <a:fld id="{A9ACBB1D-622C-4E3B-80BB-EFB03B5B361F}" type="datetimeFigureOut">
              <a:rPr lang="en-GB" smtClean="0"/>
              <a:t>24/09/2024</a:t>
            </a:fld>
            <a:endParaRPr lang="en-GB"/>
          </a:p>
        </p:txBody>
      </p:sp>
      <p:sp>
        <p:nvSpPr>
          <p:cNvPr id="6" name="Footer Placeholder 5">
            <a:extLst>
              <a:ext uri="{FF2B5EF4-FFF2-40B4-BE49-F238E27FC236}">
                <a16:creationId xmlns:a16="http://schemas.microsoft.com/office/drawing/2014/main" id="{606952B2-EE42-4006-8116-EA86EE3DB1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3C6392-7011-4C7C-B0C3-B6F5E4F9CDEF}"/>
              </a:ext>
            </a:extLst>
          </p:cNvPr>
          <p:cNvSpPr>
            <a:spLocks noGrp="1"/>
          </p:cNvSpPr>
          <p:nvPr>
            <p:ph type="sldNum" sz="quarter" idx="12"/>
          </p:nvPr>
        </p:nvSpPr>
        <p:spPr/>
        <p:txBody>
          <a:bodyPr/>
          <a:lstStyle/>
          <a:p>
            <a:fld id="{4BD5598B-0DCF-4796-ABC9-A4BEC858F37A}" type="slidenum">
              <a:rPr lang="en-GB" smtClean="0"/>
              <a:t>‹#›</a:t>
            </a:fld>
            <a:endParaRPr lang="en-GB"/>
          </a:p>
        </p:txBody>
      </p:sp>
    </p:spTree>
    <p:extLst>
      <p:ext uri="{BB962C8B-B14F-4D97-AF65-F5344CB8AC3E}">
        <p14:creationId xmlns:p14="http://schemas.microsoft.com/office/powerpoint/2010/main" val="3123485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A2E14E-2C94-4B30-9C9C-1263ECCFE8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9018C2-494E-41C8-B86E-AEDE2AAE2F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562160-BE75-4879-8CEC-E748BDC5B2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ACBB1D-622C-4E3B-80BB-EFB03B5B361F}" type="datetimeFigureOut">
              <a:rPr lang="en-GB" smtClean="0"/>
              <a:t>24/09/2024</a:t>
            </a:fld>
            <a:endParaRPr lang="en-GB"/>
          </a:p>
        </p:txBody>
      </p:sp>
      <p:sp>
        <p:nvSpPr>
          <p:cNvPr id="5" name="Footer Placeholder 4">
            <a:extLst>
              <a:ext uri="{FF2B5EF4-FFF2-40B4-BE49-F238E27FC236}">
                <a16:creationId xmlns:a16="http://schemas.microsoft.com/office/drawing/2014/main" id="{29847741-AD0E-4BED-A7B7-FADA5FF878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C0261E6-1A7B-41EB-AD83-BC03660C2B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D5598B-0DCF-4796-ABC9-A4BEC858F37A}" type="slidenum">
              <a:rPr lang="en-GB" smtClean="0"/>
              <a:t>‹#›</a:t>
            </a:fld>
            <a:endParaRPr lang="en-GB"/>
          </a:p>
        </p:txBody>
      </p:sp>
      <p:cxnSp>
        <p:nvCxnSpPr>
          <p:cNvPr id="7" name="Straight Connector 6">
            <a:extLst>
              <a:ext uri="{FF2B5EF4-FFF2-40B4-BE49-F238E27FC236}">
                <a16:creationId xmlns:a16="http://schemas.microsoft.com/office/drawing/2014/main" id="{C74B453A-5E8D-40B9-AAB3-9825F85507D1}"/>
              </a:ext>
            </a:extLst>
          </p:cNvPr>
          <p:cNvCxnSpPr/>
          <p:nvPr userDrawn="1"/>
        </p:nvCxnSpPr>
        <p:spPr>
          <a:xfrm>
            <a:off x="260791" y="0"/>
            <a:ext cx="0" cy="6858000"/>
          </a:xfrm>
          <a:prstGeom prst="line">
            <a:avLst/>
          </a:prstGeom>
          <a:ln w="38100">
            <a:solidFill>
              <a:srgbClr val="5B1E45"/>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751B172-A8EB-4050-95C1-7C8521D63D84}"/>
              </a:ext>
            </a:extLst>
          </p:cNvPr>
          <p:cNvCxnSpPr>
            <a:cxnSpLocks/>
          </p:cNvCxnSpPr>
          <p:nvPr userDrawn="1"/>
        </p:nvCxnSpPr>
        <p:spPr>
          <a:xfrm>
            <a:off x="350125" y="0"/>
            <a:ext cx="0" cy="6863258"/>
          </a:xfrm>
          <a:prstGeom prst="line">
            <a:avLst/>
          </a:prstGeom>
          <a:ln w="38100">
            <a:solidFill>
              <a:srgbClr val="B100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9866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7B145D-EBB5-4CC7-A2CD-230AE42888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CC90D3-048E-4F8B-BF71-3546B69A93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EAB008-D733-4845-907F-4420AC6D57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7CA734-F7F1-40DA-8B9E-708024AD1EB1}" type="datetimeFigureOut">
              <a:rPr lang="en-GB" smtClean="0"/>
              <a:t>24/09/2024</a:t>
            </a:fld>
            <a:endParaRPr lang="en-GB"/>
          </a:p>
        </p:txBody>
      </p:sp>
      <p:sp>
        <p:nvSpPr>
          <p:cNvPr id="5" name="Footer Placeholder 4">
            <a:extLst>
              <a:ext uri="{FF2B5EF4-FFF2-40B4-BE49-F238E27FC236}">
                <a16:creationId xmlns:a16="http://schemas.microsoft.com/office/drawing/2014/main" id="{946FCE0C-5FCE-40F1-8385-391773E7C3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C69F6E5-FF0E-4304-8029-8B70446345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0CEADB-E594-484A-85C4-6F2B04F2384F}" type="slidenum">
              <a:rPr lang="en-GB" smtClean="0"/>
              <a:t>‹#›</a:t>
            </a:fld>
            <a:endParaRPr lang="en-GB"/>
          </a:p>
        </p:txBody>
      </p:sp>
      <p:cxnSp>
        <p:nvCxnSpPr>
          <p:cNvPr id="7" name="Straight Connector 6">
            <a:extLst>
              <a:ext uri="{FF2B5EF4-FFF2-40B4-BE49-F238E27FC236}">
                <a16:creationId xmlns:a16="http://schemas.microsoft.com/office/drawing/2014/main" id="{8D5E3056-88D2-495D-B284-272951CA9918}"/>
              </a:ext>
            </a:extLst>
          </p:cNvPr>
          <p:cNvCxnSpPr/>
          <p:nvPr userDrawn="1"/>
        </p:nvCxnSpPr>
        <p:spPr>
          <a:xfrm>
            <a:off x="260791" y="0"/>
            <a:ext cx="0" cy="6858000"/>
          </a:xfrm>
          <a:prstGeom prst="line">
            <a:avLst/>
          </a:prstGeom>
          <a:ln w="38100">
            <a:solidFill>
              <a:srgbClr val="5B1E45"/>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15DC8A9-AD91-4F9A-ADB7-5C8FE68DA472}"/>
              </a:ext>
            </a:extLst>
          </p:cNvPr>
          <p:cNvCxnSpPr>
            <a:cxnSpLocks/>
          </p:cNvCxnSpPr>
          <p:nvPr userDrawn="1"/>
        </p:nvCxnSpPr>
        <p:spPr>
          <a:xfrm>
            <a:off x="350125" y="0"/>
            <a:ext cx="0" cy="6863258"/>
          </a:xfrm>
          <a:prstGeom prst="line">
            <a:avLst/>
          </a:prstGeom>
          <a:ln w="38100">
            <a:solidFill>
              <a:srgbClr val="B100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46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9.xml"/><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9.png"/><Relationship Id="rId5" Type="http://schemas.openxmlformats.org/officeDocument/2006/relationships/hyperlink" Target="https://www.careopinion.org.uk/info/subscriber-help-reporting" TargetMode="Externa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30.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21.png"/><Relationship Id="rId3" Type="http://schemas.openxmlformats.org/officeDocument/2006/relationships/image" Target="../media/image33.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careopinion.org.uk/info/support-webinars" TargetMode="External"/><Relationship Id="rId11" Type="http://schemas.openxmlformats.org/officeDocument/2006/relationships/image" Target="../media/image40.png"/><Relationship Id="rId5" Type="http://schemas.openxmlformats.org/officeDocument/2006/relationships/image" Target="../media/image35.png"/><Relationship Id="rId10"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image" Target="../media/image3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careopinion.org.uk/49/aah-ed"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6.sv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s://www.careopinion.org.uk/info/new-materials"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55.png"/><Relationship Id="rId4" Type="http://schemas.openxmlformats.org/officeDocument/2006/relationships/image" Target="../media/image54.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www.careopinion.org.uk/info/setting-up-your-tree"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www.careopinion.org.uk/info/setting-up-your-tree"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www.careopinion.org.uk/info/request-service-tree-changes"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www.careopinion.org.uk/info/understanding-treatment-functions"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careopinion.org.uk/blogposts/1205/webinar--service-tree-creation-and-update-requests"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careopinion.org.uk/info/subscriber-help-roles"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4.sv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6.xml"/><Relationship Id="rId5" Type="http://schemas.openxmlformats.org/officeDocument/2006/relationships/hyperlink" Target="https://www.careopinion.org.uk/go/3425/tell-bear-your-story" TargetMode="External"/><Relationship Id="rId4" Type="http://schemas.openxmlformats.org/officeDocument/2006/relationships/image" Target="../media/image61.png"/></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43.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6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3.png"/></Relationships>
</file>

<file path=ppt/slides/_rels/slide4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www.careopinion.org.uk/info/subscriber-know-how"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p:cNvPicPr>
            <a:picLocks noChangeAspect="1"/>
          </p:cNvPicPr>
          <p:nvPr/>
        </p:nvPicPr>
        <p:blipFill rotWithShape="1">
          <a:blip r:embed="rId3">
            <a:extLst>
              <a:ext uri="{96DAC541-7B7A-43D3-8B79-37D633B846F1}">
                <asvg:svgBlip xmlns:asvg="http://schemas.microsoft.com/office/drawing/2016/SVG/main" r:embed="rId4"/>
              </a:ext>
            </a:extLst>
          </a:blip>
          <a:srcRect r="18789"/>
          <a:stretch/>
        </p:blipFill>
        <p:spPr>
          <a:xfrm>
            <a:off x="0" y="0"/>
            <a:ext cx="12192000" cy="6858000"/>
          </a:xfrm>
          <a:prstGeom prst="rect">
            <a:avLst/>
          </a:prstGeom>
        </p:spPr>
      </p:pic>
      <p:pic>
        <p:nvPicPr>
          <p:cNvPr id="5" name="Graphic 4"/>
          <p:cNvPicPr>
            <a:picLocks noChangeAspect="1"/>
          </p:cNvPicPr>
          <p:nvPr/>
        </p:nvPicPr>
        <p:blipFill rotWithShape="1">
          <a:blip r:embed="rId5">
            <a:extLst>
              <a:ext uri="{96DAC541-7B7A-43D3-8B79-37D633B846F1}">
                <asvg:svgBlip xmlns:asvg="http://schemas.microsoft.com/office/drawing/2016/SVG/main" r:embed="rId6"/>
              </a:ext>
            </a:extLst>
          </a:blip>
          <a:srcRect l="18419" r="370"/>
          <a:stretch/>
        </p:blipFill>
        <p:spPr>
          <a:xfrm>
            <a:off x="0" y="0"/>
            <a:ext cx="12192000" cy="6858000"/>
          </a:xfrm>
          <a:prstGeom prst="rect">
            <a:avLst/>
          </a:prstGeom>
        </p:spPr>
      </p:pic>
      <p:sp>
        <p:nvSpPr>
          <p:cNvPr id="8" name="TextBox 7">
            <a:extLst>
              <a:ext uri="{FF2B5EF4-FFF2-40B4-BE49-F238E27FC236}">
                <a16:creationId xmlns:a16="http://schemas.microsoft.com/office/drawing/2014/main" id="{FA3D1D9B-9CEF-4645-95E6-0F166712C867}"/>
              </a:ext>
            </a:extLst>
          </p:cNvPr>
          <p:cNvSpPr txBox="1"/>
          <p:nvPr/>
        </p:nvSpPr>
        <p:spPr>
          <a:xfrm>
            <a:off x="9013956" y="3856199"/>
            <a:ext cx="1840230" cy="1200330"/>
          </a:xfrm>
          <a:prstGeom prst="rect">
            <a:avLst/>
          </a:prstGeom>
          <a:noFill/>
        </p:spPr>
        <p:txBody>
          <a:bodyPr wrap="square" rtlCol="0">
            <a:spAutoFit/>
          </a:bodyPr>
          <a:lstStyle/>
          <a:p>
            <a:pPr algn="ctr" defTabSz="685783">
              <a:defRPr/>
            </a:pPr>
            <a:r>
              <a:rPr lang="en-GB" sz="2400" b="1">
                <a:solidFill>
                  <a:prstClr val="white"/>
                </a:solidFill>
                <a:latin typeface="Calibri" panose="020F0502020204030204"/>
              </a:rPr>
              <a:t>Managing your Subscription</a:t>
            </a:r>
          </a:p>
        </p:txBody>
      </p:sp>
    </p:spTree>
    <p:extLst>
      <p:ext uri="{BB962C8B-B14F-4D97-AF65-F5344CB8AC3E}">
        <p14:creationId xmlns:p14="http://schemas.microsoft.com/office/powerpoint/2010/main" val="1778049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D67B07-406A-4342-886A-A0908A5EC7C1}"/>
              </a:ext>
            </a:extLst>
          </p:cNvPr>
          <p:cNvSpPr/>
          <p:nvPr/>
        </p:nvSpPr>
        <p:spPr>
          <a:xfrm>
            <a:off x="595475" y="189914"/>
            <a:ext cx="7738946" cy="1200329"/>
          </a:xfrm>
          <a:prstGeom prst="rect">
            <a:avLst/>
          </a:prstGeom>
        </p:spPr>
        <p:txBody>
          <a:bodyPr wrap="square">
            <a:spAutoFit/>
          </a:bodyPr>
          <a:lstStyle/>
          <a:p>
            <a:r>
              <a:rPr lang="en-GB" sz="2400"/>
              <a:t>Adding a member:-</a:t>
            </a:r>
          </a:p>
          <a:p>
            <a:endParaRPr lang="en-GB" sz="2400"/>
          </a:p>
          <a:p>
            <a:endParaRPr lang="en-GB" sz="2400"/>
          </a:p>
        </p:txBody>
      </p:sp>
      <p:pic>
        <p:nvPicPr>
          <p:cNvPr id="3" name="Picture 2">
            <a:extLst>
              <a:ext uri="{FF2B5EF4-FFF2-40B4-BE49-F238E27FC236}">
                <a16:creationId xmlns:a16="http://schemas.microsoft.com/office/drawing/2014/main" id="{0EACBC4D-AC85-234A-416A-41A38C467F6A}"/>
              </a:ext>
            </a:extLst>
          </p:cNvPr>
          <p:cNvPicPr>
            <a:picLocks noChangeAspect="1"/>
          </p:cNvPicPr>
          <p:nvPr/>
        </p:nvPicPr>
        <p:blipFill>
          <a:blip r:embed="rId2"/>
          <a:stretch>
            <a:fillRect/>
          </a:stretch>
        </p:blipFill>
        <p:spPr>
          <a:xfrm>
            <a:off x="7296517" y="0"/>
            <a:ext cx="3396651" cy="6858000"/>
          </a:xfrm>
          <a:prstGeom prst="rect">
            <a:avLst/>
          </a:prstGeom>
        </p:spPr>
      </p:pic>
      <p:pic>
        <p:nvPicPr>
          <p:cNvPr id="23" name="Picture 22">
            <a:extLst>
              <a:ext uri="{FF2B5EF4-FFF2-40B4-BE49-F238E27FC236}">
                <a16:creationId xmlns:a16="http://schemas.microsoft.com/office/drawing/2014/main" id="{8F3181E9-0F8A-7860-C5FF-58A7195C0066}"/>
              </a:ext>
            </a:extLst>
          </p:cNvPr>
          <p:cNvPicPr>
            <a:picLocks noChangeAspect="1"/>
          </p:cNvPicPr>
          <p:nvPr/>
        </p:nvPicPr>
        <p:blipFill>
          <a:blip r:embed="rId3"/>
          <a:stretch>
            <a:fillRect/>
          </a:stretch>
        </p:blipFill>
        <p:spPr>
          <a:xfrm>
            <a:off x="796777" y="2384996"/>
            <a:ext cx="6298439" cy="2088007"/>
          </a:xfrm>
          <a:prstGeom prst="rect">
            <a:avLst/>
          </a:prstGeom>
        </p:spPr>
      </p:pic>
    </p:spTree>
    <p:extLst>
      <p:ext uri="{BB962C8B-B14F-4D97-AF65-F5344CB8AC3E}">
        <p14:creationId xmlns:p14="http://schemas.microsoft.com/office/powerpoint/2010/main" val="3891920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995B6B-31FE-25B0-918E-B4825711A3D5}"/>
              </a:ext>
            </a:extLst>
          </p:cNvPr>
          <p:cNvPicPr>
            <a:picLocks noChangeAspect="1"/>
          </p:cNvPicPr>
          <p:nvPr/>
        </p:nvPicPr>
        <p:blipFill>
          <a:blip r:embed="rId2"/>
          <a:stretch>
            <a:fillRect/>
          </a:stretch>
        </p:blipFill>
        <p:spPr>
          <a:xfrm>
            <a:off x="810396" y="1172027"/>
            <a:ext cx="5210293" cy="5146580"/>
          </a:xfrm>
          <a:prstGeom prst="rect">
            <a:avLst/>
          </a:prstGeom>
        </p:spPr>
      </p:pic>
      <p:sp>
        <p:nvSpPr>
          <p:cNvPr id="5" name="TextBox 4">
            <a:extLst>
              <a:ext uri="{FF2B5EF4-FFF2-40B4-BE49-F238E27FC236}">
                <a16:creationId xmlns:a16="http://schemas.microsoft.com/office/drawing/2014/main" id="{3B65F25C-5EC7-3266-CE1D-38B9F67864FB}"/>
              </a:ext>
            </a:extLst>
          </p:cNvPr>
          <p:cNvSpPr txBox="1"/>
          <p:nvPr/>
        </p:nvSpPr>
        <p:spPr>
          <a:xfrm>
            <a:off x="579279" y="719191"/>
            <a:ext cx="7780317" cy="523220"/>
          </a:xfrm>
          <a:prstGeom prst="rect">
            <a:avLst/>
          </a:prstGeom>
          <a:noFill/>
        </p:spPr>
        <p:txBody>
          <a:bodyPr wrap="square" rtlCol="0">
            <a:spAutoFit/>
          </a:bodyPr>
          <a:lstStyle/>
          <a:p>
            <a:r>
              <a:rPr lang="en-GB" sz="2800" b="1">
                <a:solidFill>
                  <a:srgbClr val="5B1E45"/>
                </a:solidFill>
              </a:rPr>
              <a:t>Updating member profile details</a:t>
            </a:r>
          </a:p>
        </p:txBody>
      </p:sp>
      <p:sp>
        <p:nvSpPr>
          <p:cNvPr id="6" name="TextBox 5">
            <a:extLst>
              <a:ext uri="{FF2B5EF4-FFF2-40B4-BE49-F238E27FC236}">
                <a16:creationId xmlns:a16="http://schemas.microsoft.com/office/drawing/2014/main" id="{9ADA73E0-D86B-3ED7-BE65-8EFA58F5813A}"/>
              </a:ext>
            </a:extLst>
          </p:cNvPr>
          <p:cNvSpPr txBox="1"/>
          <p:nvPr/>
        </p:nvSpPr>
        <p:spPr>
          <a:xfrm>
            <a:off x="6390524" y="1172027"/>
            <a:ext cx="5375375" cy="3139321"/>
          </a:xfrm>
          <a:prstGeom prst="rect">
            <a:avLst/>
          </a:prstGeom>
          <a:noFill/>
        </p:spPr>
        <p:txBody>
          <a:bodyPr wrap="square" rtlCol="0">
            <a:spAutoFit/>
          </a:bodyPr>
          <a:lstStyle/>
          <a:p>
            <a:r>
              <a:rPr lang="en-GB">
                <a:solidFill>
                  <a:srgbClr val="5B1E45"/>
                </a:solidFill>
              </a:rPr>
              <a:t>It’s really important as an administrator to encourage responders to </a:t>
            </a:r>
            <a:r>
              <a:rPr lang="en-GB" b="1">
                <a:solidFill>
                  <a:srgbClr val="B10059"/>
                </a:solidFill>
              </a:rPr>
              <a:t>update and maintain their profile details</a:t>
            </a:r>
            <a:r>
              <a:rPr lang="en-GB">
                <a:solidFill>
                  <a:srgbClr val="5B1E45"/>
                </a:solidFill>
              </a:rPr>
              <a:t>.</a:t>
            </a:r>
          </a:p>
          <a:p>
            <a:endParaRPr lang="en-GB">
              <a:solidFill>
                <a:srgbClr val="5B1E45"/>
              </a:solidFill>
            </a:endParaRPr>
          </a:p>
          <a:p>
            <a:r>
              <a:rPr lang="en-GB">
                <a:solidFill>
                  <a:srgbClr val="5B1E45"/>
                </a:solidFill>
              </a:rPr>
              <a:t>The information from here </a:t>
            </a:r>
            <a:r>
              <a:rPr lang="en-GB" b="1">
                <a:solidFill>
                  <a:srgbClr val="B10059"/>
                </a:solidFill>
              </a:rPr>
              <a:t>is pulled over into responses and invitation links</a:t>
            </a:r>
            <a:r>
              <a:rPr lang="en-GB">
                <a:solidFill>
                  <a:srgbClr val="5B1E45"/>
                </a:solidFill>
              </a:rPr>
              <a:t>, so it saves a lot of confusion when these things don’t quite look right later on. </a:t>
            </a:r>
          </a:p>
          <a:p>
            <a:endParaRPr lang="en-GB">
              <a:solidFill>
                <a:srgbClr val="5B1E45"/>
              </a:solidFill>
            </a:endParaRPr>
          </a:p>
          <a:p>
            <a:r>
              <a:rPr lang="en-GB" b="1">
                <a:solidFill>
                  <a:srgbClr val="B10059"/>
                </a:solidFill>
              </a:rPr>
              <a:t>Anyone can update their own profile at any time </a:t>
            </a:r>
            <a:r>
              <a:rPr lang="en-GB">
                <a:solidFill>
                  <a:srgbClr val="5B1E45"/>
                </a:solidFill>
              </a:rPr>
              <a:t>(this doesn’t have to be done by administrators). </a:t>
            </a:r>
          </a:p>
        </p:txBody>
      </p:sp>
      <p:pic>
        <p:nvPicPr>
          <p:cNvPr id="8" name="Picture 7">
            <a:extLst>
              <a:ext uri="{FF2B5EF4-FFF2-40B4-BE49-F238E27FC236}">
                <a16:creationId xmlns:a16="http://schemas.microsoft.com/office/drawing/2014/main" id="{DDE090B7-7491-15ED-7B42-08B0C3DFBEE1}"/>
              </a:ext>
            </a:extLst>
          </p:cNvPr>
          <p:cNvPicPr>
            <a:picLocks noChangeAspect="1"/>
          </p:cNvPicPr>
          <p:nvPr/>
        </p:nvPicPr>
        <p:blipFill>
          <a:blip r:embed="rId3"/>
          <a:stretch>
            <a:fillRect/>
          </a:stretch>
        </p:blipFill>
        <p:spPr>
          <a:xfrm>
            <a:off x="9616610" y="4786044"/>
            <a:ext cx="2387723" cy="1416123"/>
          </a:xfrm>
          <a:prstGeom prst="rect">
            <a:avLst/>
          </a:prstGeom>
        </p:spPr>
      </p:pic>
      <p:sp>
        <p:nvSpPr>
          <p:cNvPr id="9" name="TextBox 8">
            <a:extLst>
              <a:ext uri="{FF2B5EF4-FFF2-40B4-BE49-F238E27FC236}">
                <a16:creationId xmlns:a16="http://schemas.microsoft.com/office/drawing/2014/main" id="{1B12D4B6-4AD9-9F13-7E58-460BCC08B486}"/>
              </a:ext>
            </a:extLst>
          </p:cNvPr>
          <p:cNvSpPr txBox="1"/>
          <p:nvPr/>
        </p:nvSpPr>
        <p:spPr>
          <a:xfrm>
            <a:off x="6247462" y="5256598"/>
            <a:ext cx="3142374" cy="1200329"/>
          </a:xfrm>
          <a:prstGeom prst="rect">
            <a:avLst/>
          </a:prstGeom>
          <a:noFill/>
        </p:spPr>
        <p:txBody>
          <a:bodyPr wrap="square" rtlCol="0">
            <a:spAutoFit/>
          </a:bodyPr>
          <a:lstStyle/>
          <a:p>
            <a:r>
              <a:rPr lang="en-GB">
                <a:solidFill>
                  <a:srgbClr val="5B1E45"/>
                </a:solidFill>
              </a:rPr>
              <a:t>Access your profile by </a:t>
            </a:r>
            <a:r>
              <a:rPr lang="en-GB" b="1">
                <a:solidFill>
                  <a:srgbClr val="B10059"/>
                </a:solidFill>
              </a:rPr>
              <a:t>clicking the greeting</a:t>
            </a:r>
            <a:r>
              <a:rPr lang="en-GB">
                <a:solidFill>
                  <a:srgbClr val="5B1E45"/>
                </a:solidFill>
              </a:rPr>
              <a:t> above the navigation panel, e.g. “Good morning…”</a:t>
            </a:r>
          </a:p>
        </p:txBody>
      </p:sp>
      <p:pic>
        <p:nvPicPr>
          <p:cNvPr id="11" name="Graphic 10" descr="Line arrow: Clockwise curve with solid fill">
            <a:extLst>
              <a:ext uri="{FF2B5EF4-FFF2-40B4-BE49-F238E27FC236}">
                <a16:creationId xmlns:a16="http://schemas.microsoft.com/office/drawing/2014/main" id="{53B7ECF7-A033-855C-4C07-EB3FC2D952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4764313">
            <a:off x="9099552" y="4733741"/>
            <a:ext cx="580565" cy="580565"/>
          </a:xfrm>
          <a:prstGeom prst="rect">
            <a:avLst/>
          </a:prstGeom>
        </p:spPr>
      </p:pic>
      <p:pic>
        <p:nvPicPr>
          <p:cNvPr id="2" name="Picture 1">
            <a:extLst>
              <a:ext uri="{FF2B5EF4-FFF2-40B4-BE49-F238E27FC236}">
                <a16:creationId xmlns:a16="http://schemas.microsoft.com/office/drawing/2014/main" id="{3A387418-F0B7-3A53-D2BB-F106EE9E9482}"/>
              </a:ext>
            </a:extLst>
          </p:cNvPr>
          <p:cNvPicPr>
            <a:picLocks noChangeAspect="1"/>
          </p:cNvPicPr>
          <p:nvPr/>
        </p:nvPicPr>
        <p:blipFill>
          <a:blip r:embed="rId6"/>
          <a:stretch>
            <a:fillRect/>
          </a:stretch>
        </p:blipFill>
        <p:spPr>
          <a:xfrm>
            <a:off x="579279" y="31367"/>
            <a:ext cx="1470224" cy="687824"/>
          </a:xfrm>
          <a:prstGeom prst="rect">
            <a:avLst/>
          </a:prstGeom>
        </p:spPr>
      </p:pic>
    </p:spTree>
    <p:extLst>
      <p:ext uri="{BB962C8B-B14F-4D97-AF65-F5344CB8AC3E}">
        <p14:creationId xmlns:p14="http://schemas.microsoft.com/office/powerpoint/2010/main" val="166339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D67B07-406A-4342-886A-A0908A5EC7C1}"/>
              </a:ext>
            </a:extLst>
          </p:cNvPr>
          <p:cNvSpPr/>
          <p:nvPr/>
        </p:nvSpPr>
        <p:spPr>
          <a:xfrm>
            <a:off x="595475" y="189914"/>
            <a:ext cx="7738946" cy="1200329"/>
          </a:xfrm>
          <a:prstGeom prst="rect">
            <a:avLst/>
          </a:prstGeom>
        </p:spPr>
        <p:txBody>
          <a:bodyPr wrap="square">
            <a:spAutoFit/>
          </a:bodyPr>
          <a:lstStyle/>
          <a:p>
            <a:r>
              <a:rPr lang="en-GB" sz="2400"/>
              <a:t>Filtering member’s:-</a:t>
            </a:r>
          </a:p>
          <a:p>
            <a:endParaRPr lang="en-GB" sz="2400"/>
          </a:p>
          <a:p>
            <a:endParaRPr lang="en-GB" sz="2400"/>
          </a:p>
        </p:txBody>
      </p:sp>
      <p:pic>
        <p:nvPicPr>
          <p:cNvPr id="4" name="Picture 3">
            <a:extLst>
              <a:ext uri="{FF2B5EF4-FFF2-40B4-BE49-F238E27FC236}">
                <a16:creationId xmlns:a16="http://schemas.microsoft.com/office/drawing/2014/main" id="{14AAE781-C51B-BFA8-D8D1-EF6FE51E80DF}"/>
              </a:ext>
            </a:extLst>
          </p:cNvPr>
          <p:cNvPicPr>
            <a:picLocks noChangeAspect="1"/>
          </p:cNvPicPr>
          <p:nvPr/>
        </p:nvPicPr>
        <p:blipFill>
          <a:blip r:embed="rId2"/>
          <a:stretch>
            <a:fillRect/>
          </a:stretch>
        </p:blipFill>
        <p:spPr>
          <a:xfrm>
            <a:off x="4078303" y="0"/>
            <a:ext cx="7879605" cy="6858000"/>
          </a:xfrm>
          <a:prstGeom prst="rect">
            <a:avLst/>
          </a:prstGeom>
        </p:spPr>
      </p:pic>
      <p:grpSp>
        <p:nvGrpSpPr>
          <p:cNvPr id="5" name="Group 4">
            <a:extLst>
              <a:ext uri="{FF2B5EF4-FFF2-40B4-BE49-F238E27FC236}">
                <a16:creationId xmlns:a16="http://schemas.microsoft.com/office/drawing/2014/main" id="{62A190B6-B50B-8C86-5DD0-2ABE7F06DF55}"/>
              </a:ext>
            </a:extLst>
          </p:cNvPr>
          <p:cNvGrpSpPr/>
          <p:nvPr/>
        </p:nvGrpSpPr>
        <p:grpSpPr>
          <a:xfrm>
            <a:off x="670754" y="1501501"/>
            <a:ext cx="632356" cy="4699551"/>
            <a:chOff x="713600" y="855432"/>
            <a:chExt cx="633936" cy="4769399"/>
          </a:xfrm>
        </p:grpSpPr>
        <p:pic>
          <p:nvPicPr>
            <p:cNvPr id="7" name="Picture 6">
              <a:extLst>
                <a:ext uri="{FF2B5EF4-FFF2-40B4-BE49-F238E27FC236}">
                  <a16:creationId xmlns:a16="http://schemas.microsoft.com/office/drawing/2014/main" id="{84EAF14B-7116-AAAE-3813-5A41C36335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618" y="1887877"/>
              <a:ext cx="616674" cy="639620"/>
            </a:xfrm>
            <a:prstGeom prst="rect">
              <a:avLst/>
            </a:prstGeom>
          </p:spPr>
        </p:pic>
        <p:pic>
          <p:nvPicPr>
            <p:cNvPr id="8" name="Picture 7">
              <a:extLst>
                <a:ext uri="{FF2B5EF4-FFF2-40B4-BE49-F238E27FC236}">
                  <a16:creationId xmlns:a16="http://schemas.microsoft.com/office/drawing/2014/main" id="{694D9A2D-E250-ACB8-8C40-D6834A59D2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62" y="2920321"/>
              <a:ext cx="616674" cy="639620"/>
            </a:xfrm>
            <a:prstGeom prst="rect">
              <a:avLst/>
            </a:prstGeom>
          </p:spPr>
        </p:pic>
        <p:pic>
          <p:nvPicPr>
            <p:cNvPr id="9" name="Picture 8">
              <a:extLst>
                <a:ext uri="{FF2B5EF4-FFF2-40B4-BE49-F238E27FC236}">
                  <a16:creationId xmlns:a16="http://schemas.microsoft.com/office/drawing/2014/main" id="{73078D5D-9AB0-B2EF-2862-EACB016C0C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62" y="3952766"/>
              <a:ext cx="616674" cy="639620"/>
            </a:xfrm>
            <a:prstGeom prst="rect">
              <a:avLst/>
            </a:prstGeom>
          </p:spPr>
        </p:pic>
        <p:pic>
          <p:nvPicPr>
            <p:cNvPr id="10" name="Picture 9">
              <a:extLst>
                <a:ext uri="{FF2B5EF4-FFF2-40B4-BE49-F238E27FC236}">
                  <a16:creationId xmlns:a16="http://schemas.microsoft.com/office/drawing/2014/main" id="{7D3F62BF-A7BF-E58C-C1A4-DBE48E1C69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600" y="4985211"/>
              <a:ext cx="616674" cy="639620"/>
            </a:xfrm>
            <a:prstGeom prst="rect">
              <a:avLst/>
            </a:prstGeom>
          </p:spPr>
        </p:pic>
        <p:pic>
          <p:nvPicPr>
            <p:cNvPr id="11" name="Picture 10">
              <a:extLst>
                <a:ext uri="{FF2B5EF4-FFF2-40B4-BE49-F238E27FC236}">
                  <a16:creationId xmlns:a16="http://schemas.microsoft.com/office/drawing/2014/main" id="{CD539D9A-540E-65DE-3A54-C4F3A291EA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600" y="855432"/>
              <a:ext cx="616674" cy="639620"/>
            </a:xfrm>
            <a:prstGeom prst="rect">
              <a:avLst/>
            </a:prstGeom>
          </p:spPr>
        </p:pic>
      </p:grpSp>
      <p:sp>
        <p:nvSpPr>
          <p:cNvPr id="12" name="Content Placeholder 2">
            <a:extLst>
              <a:ext uri="{FF2B5EF4-FFF2-40B4-BE49-F238E27FC236}">
                <a16:creationId xmlns:a16="http://schemas.microsoft.com/office/drawing/2014/main" id="{0C1EFC7C-7468-BF34-2AE9-79A6AB35B45D}"/>
              </a:ext>
            </a:extLst>
          </p:cNvPr>
          <p:cNvSpPr txBox="1">
            <a:spLocks/>
          </p:cNvSpPr>
          <p:nvPr/>
        </p:nvSpPr>
        <p:spPr>
          <a:xfrm>
            <a:off x="1591174" y="1552817"/>
            <a:ext cx="1708116" cy="5030067"/>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GB"/>
              <a:t>By name, email, job title or dept</a:t>
            </a:r>
          </a:p>
          <a:p>
            <a:pPr marL="0" indent="0" fontAlgn="base">
              <a:buFont typeface="Arial" panose="020B0604020202020204" pitchFamily="34" charset="0"/>
              <a:buNone/>
            </a:pPr>
            <a:endParaRPr lang="en-GB"/>
          </a:p>
          <a:p>
            <a:pPr marL="0" indent="0" fontAlgn="base">
              <a:buFont typeface="Arial" panose="020B0604020202020204" pitchFamily="34" charset="0"/>
              <a:buNone/>
            </a:pPr>
            <a:r>
              <a:rPr lang="en-GB"/>
              <a:t>Search by status or role</a:t>
            </a:r>
          </a:p>
          <a:p>
            <a:pPr marL="0" indent="0" fontAlgn="base">
              <a:buFont typeface="Arial" panose="020B0604020202020204" pitchFamily="34" charset="0"/>
              <a:buNone/>
            </a:pPr>
            <a:endParaRPr lang="en-GB"/>
          </a:p>
          <a:p>
            <a:pPr marL="0" indent="0" fontAlgn="base">
              <a:buFont typeface="Arial" panose="020B0604020202020204" pitchFamily="34" charset="0"/>
              <a:buNone/>
            </a:pPr>
            <a:endParaRPr lang="en-GB"/>
          </a:p>
          <a:p>
            <a:pPr marL="0" indent="0" fontAlgn="base">
              <a:buFont typeface="Arial" panose="020B0604020202020204" pitchFamily="34" charset="0"/>
              <a:buNone/>
            </a:pPr>
            <a:r>
              <a:rPr lang="en-GB"/>
              <a:t>Filter by ‘date’ </a:t>
            </a:r>
          </a:p>
          <a:p>
            <a:pPr marL="0" indent="0" fontAlgn="base">
              <a:buFont typeface="Arial" panose="020B0604020202020204" pitchFamily="34" charset="0"/>
              <a:buNone/>
            </a:pPr>
            <a:endParaRPr lang="en-GB"/>
          </a:p>
          <a:p>
            <a:pPr marL="0" indent="0" fontAlgn="base">
              <a:buFont typeface="Arial" panose="020B0604020202020204" pitchFamily="34" charset="0"/>
              <a:buNone/>
            </a:pPr>
            <a:endParaRPr lang="en-GB"/>
          </a:p>
          <a:p>
            <a:pPr marL="0" indent="0" fontAlgn="base">
              <a:buFont typeface="Arial" panose="020B0604020202020204" pitchFamily="34" charset="0"/>
              <a:buNone/>
            </a:pPr>
            <a:r>
              <a:rPr lang="en-GB"/>
              <a:t>Added by or removed by</a:t>
            </a:r>
          </a:p>
          <a:p>
            <a:pPr marL="0" indent="0" fontAlgn="base">
              <a:buFont typeface="Arial" panose="020B0604020202020204" pitchFamily="34" charset="0"/>
              <a:buNone/>
            </a:pPr>
            <a:endParaRPr lang="en-GB"/>
          </a:p>
          <a:p>
            <a:pPr marL="0" indent="0" fontAlgn="base">
              <a:buFont typeface="Arial" panose="020B0604020202020204" pitchFamily="34" charset="0"/>
              <a:buNone/>
            </a:pPr>
            <a:r>
              <a:rPr lang="en-GB"/>
              <a:t>Search for missing info</a:t>
            </a:r>
          </a:p>
          <a:p>
            <a:pPr marL="0" indent="0" fontAlgn="base">
              <a:buFont typeface="Arial" panose="020B0604020202020204" pitchFamily="34" charset="0"/>
              <a:buNone/>
            </a:pPr>
            <a:endParaRPr lang="en-GB"/>
          </a:p>
          <a:p>
            <a:pPr marL="0" indent="0" fontAlgn="base">
              <a:buFont typeface="Arial" panose="020B0604020202020204" pitchFamily="34" charset="0"/>
              <a:buNone/>
            </a:pPr>
            <a:endParaRPr lang="en-GB"/>
          </a:p>
          <a:p>
            <a:pPr marL="0" indent="0" fontAlgn="base">
              <a:buFont typeface="Arial" panose="020B0604020202020204" pitchFamily="34" charset="0"/>
              <a:buNone/>
            </a:pPr>
            <a:endParaRPr lang="en-GB"/>
          </a:p>
          <a:p>
            <a:pPr marL="0" indent="0">
              <a:buFont typeface="Arial" panose="020B0604020202020204" pitchFamily="34" charset="0"/>
              <a:buNone/>
            </a:pPr>
            <a:endParaRPr lang="en-GB"/>
          </a:p>
        </p:txBody>
      </p:sp>
    </p:spTree>
    <p:extLst>
      <p:ext uri="{BB962C8B-B14F-4D97-AF65-F5344CB8AC3E}">
        <p14:creationId xmlns:p14="http://schemas.microsoft.com/office/powerpoint/2010/main" val="1062359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7192C3B-8E1A-FFC8-7AA8-4AE37001EC44}"/>
              </a:ext>
            </a:extLst>
          </p:cNvPr>
          <p:cNvSpPr txBox="1"/>
          <p:nvPr/>
        </p:nvSpPr>
        <p:spPr>
          <a:xfrm>
            <a:off x="3048663" y="2936220"/>
            <a:ext cx="6094674" cy="584775"/>
          </a:xfrm>
          <a:prstGeom prst="rect">
            <a:avLst/>
          </a:prstGeom>
          <a:noFill/>
        </p:spPr>
        <p:txBody>
          <a:bodyPr wrap="square">
            <a:spAutoFit/>
          </a:bodyPr>
          <a:lstStyle/>
          <a:p>
            <a:r>
              <a:rPr lang="en-GB" sz="3200">
                <a:solidFill>
                  <a:srgbClr val="B10059"/>
                </a:solidFill>
              </a:rPr>
              <a:t>Member Reports</a:t>
            </a:r>
          </a:p>
        </p:txBody>
      </p:sp>
    </p:spTree>
    <p:extLst>
      <p:ext uri="{BB962C8B-B14F-4D97-AF65-F5344CB8AC3E}">
        <p14:creationId xmlns:p14="http://schemas.microsoft.com/office/powerpoint/2010/main" val="1649675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1C79F0-2273-1C1E-AFEF-4C48EC7937DA}"/>
              </a:ext>
            </a:extLst>
          </p:cNvPr>
          <p:cNvPicPr>
            <a:picLocks noChangeAspect="1"/>
          </p:cNvPicPr>
          <p:nvPr/>
        </p:nvPicPr>
        <p:blipFill>
          <a:blip r:embed="rId2"/>
          <a:stretch>
            <a:fillRect/>
          </a:stretch>
        </p:blipFill>
        <p:spPr>
          <a:xfrm>
            <a:off x="1419313" y="87587"/>
            <a:ext cx="10469436" cy="6211167"/>
          </a:xfrm>
          <a:prstGeom prst="rect">
            <a:avLst/>
          </a:prstGeom>
        </p:spPr>
      </p:pic>
      <p:sp>
        <p:nvSpPr>
          <p:cNvPr id="5" name="Star: 5 Points 4">
            <a:extLst>
              <a:ext uri="{FF2B5EF4-FFF2-40B4-BE49-F238E27FC236}">
                <a16:creationId xmlns:a16="http://schemas.microsoft.com/office/drawing/2014/main" id="{175DE085-CBB5-6CD9-B3E6-0825DBFC3B03}"/>
              </a:ext>
            </a:extLst>
          </p:cNvPr>
          <p:cNvSpPr/>
          <p:nvPr/>
        </p:nvSpPr>
        <p:spPr>
          <a:xfrm>
            <a:off x="574137" y="1076991"/>
            <a:ext cx="670309" cy="690664"/>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ar: 5 Points 7">
            <a:extLst>
              <a:ext uri="{FF2B5EF4-FFF2-40B4-BE49-F238E27FC236}">
                <a16:creationId xmlns:a16="http://schemas.microsoft.com/office/drawing/2014/main" id="{9FAC7DD9-D693-F05F-B7A8-2FEEB6DF0953}"/>
              </a:ext>
            </a:extLst>
          </p:cNvPr>
          <p:cNvSpPr/>
          <p:nvPr/>
        </p:nvSpPr>
        <p:spPr>
          <a:xfrm>
            <a:off x="574136" y="2666306"/>
            <a:ext cx="670309" cy="690664"/>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tar: 5 Points 8">
            <a:extLst>
              <a:ext uri="{FF2B5EF4-FFF2-40B4-BE49-F238E27FC236}">
                <a16:creationId xmlns:a16="http://schemas.microsoft.com/office/drawing/2014/main" id="{8BFBDBC8-2CFE-48D6-B97E-F1021CA5185B}"/>
              </a:ext>
            </a:extLst>
          </p:cNvPr>
          <p:cNvSpPr/>
          <p:nvPr/>
        </p:nvSpPr>
        <p:spPr>
          <a:xfrm>
            <a:off x="652239" y="4315774"/>
            <a:ext cx="670309" cy="690664"/>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02951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197348-6975-4AA9-8EB8-E20E87F9B856}"/>
              </a:ext>
            </a:extLst>
          </p:cNvPr>
          <p:cNvSpPr/>
          <p:nvPr/>
        </p:nvSpPr>
        <p:spPr>
          <a:xfrm>
            <a:off x="595475" y="189914"/>
            <a:ext cx="7738946" cy="1200329"/>
          </a:xfrm>
          <a:prstGeom prst="rect">
            <a:avLst/>
          </a:prstGeom>
        </p:spPr>
        <p:txBody>
          <a:bodyPr wrap="square">
            <a:spAutoFit/>
          </a:bodyPr>
          <a:lstStyle/>
          <a:p>
            <a:r>
              <a:rPr lang="en-GB" sz="2400"/>
              <a:t>Member </a:t>
            </a:r>
            <a:r>
              <a:rPr lang="en-GB" sz="2400" b="1" u="sng"/>
              <a:t>Activity</a:t>
            </a:r>
            <a:r>
              <a:rPr lang="en-GB" sz="2400"/>
              <a:t> Report:-</a:t>
            </a:r>
          </a:p>
          <a:p>
            <a:endParaRPr lang="en-GB" sz="2400"/>
          </a:p>
          <a:p>
            <a:endParaRPr lang="en-GB" sz="2400"/>
          </a:p>
        </p:txBody>
      </p:sp>
      <p:sp>
        <p:nvSpPr>
          <p:cNvPr id="7" name="TextBox 6">
            <a:extLst>
              <a:ext uri="{FF2B5EF4-FFF2-40B4-BE49-F238E27FC236}">
                <a16:creationId xmlns:a16="http://schemas.microsoft.com/office/drawing/2014/main" id="{5F530D68-90A0-4753-9831-723B89098F77}"/>
              </a:ext>
            </a:extLst>
          </p:cNvPr>
          <p:cNvSpPr txBox="1"/>
          <p:nvPr/>
        </p:nvSpPr>
        <p:spPr>
          <a:xfrm>
            <a:off x="595475" y="2736999"/>
            <a:ext cx="3706932" cy="1200329"/>
          </a:xfrm>
          <a:prstGeom prst="rect">
            <a:avLst/>
          </a:prstGeom>
          <a:noFill/>
        </p:spPr>
        <p:txBody>
          <a:bodyPr wrap="square" rtlCol="0">
            <a:spAutoFit/>
          </a:bodyPr>
          <a:lstStyle/>
          <a:p>
            <a:r>
              <a:rPr lang="en-GB"/>
              <a:t>This report is interactive, </a:t>
            </a:r>
          </a:p>
          <a:p>
            <a:r>
              <a:rPr lang="en-GB"/>
              <a:t>you can click on the numbers, </a:t>
            </a:r>
          </a:p>
          <a:p>
            <a:r>
              <a:rPr lang="en-GB"/>
              <a:t>this will direct you to view those stories!</a:t>
            </a:r>
          </a:p>
        </p:txBody>
      </p:sp>
      <p:pic>
        <p:nvPicPr>
          <p:cNvPr id="3" name="Picture 2">
            <a:extLst>
              <a:ext uri="{FF2B5EF4-FFF2-40B4-BE49-F238E27FC236}">
                <a16:creationId xmlns:a16="http://schemas.microsoft.com/office/drawing/2014/main" id="{1F6700AC-2A3F-9ADD-FA8B-A0A72F9EDBB7}"/>
              </a:ext>
            </a:extLst>
          </p:cNvPr>
          <p:cNvPicPr>
            <a:picLocks noChangeAspect="1"/>
          </p:cNvPicPr>
          <p:nvPr/>
        </p:nvPicPr>
        <p:blipFill>
          <a:blip r:embed="rId2"/>
          <a:stretch>
            <a:fillRect/>
          </a:stretch>
        </p:blipFill>
        <p:spPr>
          <a:xfrm>
            <a:off x="4685154" y="0"/>
            <a:ext cx="6112549" cy="6484415"/>
          </a:xfrm>
          <a:prstGeom prst="rect">
            <a:avLst/>
          </a:prstGeom>
        </p:spPr>
      </p:pic>
    </p:spTree>
    <p:extLst>
      <p:ext uri="{BB962C8B-B14F-4D97-AF65-F5344CB8AC3E}">
        <p14:creationId xmlns:p14="http://schemas.microsoft.com/office/powerpoint/2010/main" val="1218385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ADFA409-E38F-4DB9-A85D-B64BB2A52D63}"/>
              </a:ext>
            </a:extLst>
          </p:cNvPr>
          <p:cNvSpPr/>
          <p:nvPr/>
        </p:nvSpPr>
        <p:spPr>
          <a:xfrm>
            <a:off x="595475" y="189914"/>
            <a:ext cx="7738946" cy="1200329"/>
          </a:xfrm>
          <a:prstGeom prst="rect">
            <a:avLst/>
          </a:prstGeom>
        </p:spPr>
        <p:txBody>
          <a:bodyPr wrap="square">
            <a:spAutoFit/>
          </a:bodyPr>
          <a:lstStyle/>
          <a:p>
            <a:r>
              <a:rPr lang="en-GB" sz="2400"/>
              <a:t>Member </a:t>
            </a:r>
            <a:r>
              <a:rPr lang="en-GB" sz="2400" b="1" u="sng"/>
              <a:t>Alert</a:t>
            </a:r>
            <a:r>
              <a:rPr lang="en-GB" sz="2400"/>
              <a:t> Report:-</a:t>
            </a:r>
          </a:p>
          <a:p>
            <a:endParaRPr lang="en-GB" sz="2400"/>
          </a:p>
          <a:p>
            <a:endParaRPr lang="en-GB" sz="2400"/>
          </a:p>
        </p:txBody>
      </p:sp>
      <p:sp>
        <p:nvSpPr>
          <p:cNvPr id="13" name="TextBox 12">
            <a:extLst>
              <a:ext uri="{FF2B5EF4-FFF2-40B4-BE49-F238E27FC236}">
                <a16:creationId xmlns:a16="http://schemas.microsoft.com/office/drawing/2014/main" id="{BABA4ED0-37E1-4305-B490-3148D0703E7A}"/>
              </a:ext>
            </a:extLst>
          </p:cNvPr>
          <p:cNvSpPr txBox="1"/>
          <p:nvPr/>
        </p:nvSpPr>
        <p:spPr>
          <a:xfrm>
            <a:off x="855340" y="2158352"/>
            <a:ext cx="2714711" cy="2031325"/>
          </a:xfrm>
          <a:prstGeom prst="rect">
            <a:avLst/>
          </a:prstGeom>
          <a:noFill/>
        </p:spPr>
        <p:txBody>
          <a:bodyPr wrap="square" rtlCol="0">
            <a:spAutoFit/>
          </a:bodyPr>
          <a:lstStyle/>
          <a:p>
            <a:r>
              <a:rPr lang="en-GB"/>
              <a:t>This report only list’s members that have an alert set up.</a:t>
            </a:r>
          </a:p>
          <a:p>
            <a:endParaRPr lang="en-GB"/>
          </a:p>
          <a:p>
            <a:r>
              <a:rPr lang="en-GB"/>
              <a:t>To view all member on subscription use the Member </a:t>
            </a:r>
            <a:r>
              <a:rPr lang="en-GB" b="1"/>
              <a:t>List</a:t>
            </a:r>
            <a:r>
              <a:rPr lang="en-GB"/>
              <a:t> Report</a:t>
            </a:r>
          </a:p>
        </p:txBody>
      </p:sp>
      <p:pic>
        <p:nvPicPr>
          <p:cNvPr id="5" name="Content Placeholder 4">
            <a:extLst>
              <a:ext uri="{FF2B5EF4-FFF2-40B4-BE49-F238E27FC236}">
                <a16:creationId xmlns:a16="http://schemas.microsoft.com/office/drawing/2014/main" id="{3CDE4250-8CF0-2E2B-23B6-EEC98CF951B3}"/>
              </a:ext>
            </a:extLst>
          </p:cNvPr>
          <p:cNvPicPr>
            <a:picLocks noGrp="1" noChangeAspect="1"/>
          </p:cNvPicPr>
          <p:nvPr>
            <p:ph idx="1"/>
          </p:nvPr>
        </p:nvPicPr>
        <p:blipFill>
          <a:blip r:embed="rId3"/>
          <a:stretch>
            <a:fillRect/>
          </a:stretch>
        </p:blipFill>
        <p:spPr>
          <a:xfrm>
            <a:off x="3638145" y="253144"/>
            <a:ext cx="8154772" cy="6536762"/>
          </a:xfrm>
        </p:spPr>
      </p:pic>
    </p:spTree>
    <p:extLst>
      <p:ext uri="{BB962C8B-B14F-4D97-AF65-F5344CB8AC3E}">
        <p14:creationId xmlns:p14="http://schemas.microsoft.com/office/powerpoint/2010/main" val="1186364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54DE696-DEE5-4795-8715-27080AA69EA8}"/>
              </a:ext>
            </a:extLst>
          </p:cNvPr>
          <p:cNvSpPr/>
          <p:nvPr/>
        </p:nvSpPr>
        <p:spPr>
          <a:xfrm>
            <a:off x="595475" y="189914"/>
            <a:ext cx="7738946" cy="1200329"/>
          </a:xfrm>
          <a:prstGeom prst="rect">
            <a:avLst/>
          </a:prstGeom>
        </p:spPr>
        <p:txBody>
          <a:bodyPr wrap="square">
            <a:spAutoFit/>
          </a:bodyPr>
          <a:lstStyle/>
          <a:p>
            <a:r>
              <a:rPr lang="en-GB" sz="2400"/>
              <a:t>Member </a:t>
            </a:r>
            <a:r>
              <a:rPr lang="en-GB" sz="2400" b="1" u="sng"/>
              <a:t>List</a:t>
            </a:r>
            <a:r>
              <a:rPr lang="en-GB" sz="2400"/>
              <a:t> Report:-</a:t>
            </a:r>
          </a:p>
          <a:p>
            <a:endParaRPr lang="en-GB" sz="2400"/>
          </a:p>
          <a:p>
            <a:endParaRPr lang="en-GB" sz="2400"/>
          </a:p>
        </p:txBody>
      </p:sp>
      <p:grpSp>
        <p:nvGrpSpPr>
          <p:cNvPr id="11" name="Group 10">
            <a:extLst>
              <a:ext uri="{FF2B5EF4-FFF2-40B4-BE49-F238E27FC236}">
                <a16:creationId xmlns:a16="http://schemas.microsoft.com/office/drawing/2014/main" id="{0C4A26A3-16F9-4DBD-A123-D65FD0A9B63C}"/>
              </a:ext>
            </a:extLst>
          </p:cNvPr>
          <p:cNvGrpSpPr/>
          <p:nvPr/>
        </p:nvGrpSpPr>
        <p:grpSpPr>
          <a:xfrm>
            <a:off x="1291322" y="2563837"/>
            <a:ext cx="1871003" cy="1730326"/>
            <a:chOff x="7027380" y="4487594"/>
            <a:chExt cx="1871003" cy="1730326"/>
          </a:xfrm>
        </p:grpSpPr>
        <p:sp>
          <p:nvSpPr>
            <p:cNvPr id="12" name="Oval 11">
              <a:extLst>
                <a:ext uri="{FF2B5EF4-FFF2-40B4-BE49-F238E27FC236}">
                  <a16:creationId xmlns:a16="http://schemas.microsoft.com/office/drawing/2014/main" id="{A9BD8375-CDEC-43A6-A83E-5E013A55831A}"/>
                </a:ext>
              </a:extLst>
            </p:cNvPr>
            <p:cNvSpPr/>
            <p:nvPr/>
          </p:nvSpPr>
          <p:spPr>
            <a:xfrm>
              <a:off x="7027380" y="4487594"/>
              <a:ext cx="1871003" cy="1730326"/>
            </a:xfrm>
            <a:prstGeom prst="ellipse">
              <a:avLst/>
            </a:prstGeom>
            <a:solidFill>
              <a:srgbClr val="B100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102908B8-5C44-47A2-970C-8CAFEDA82F7A}"/>
                </a:ext>
              </a:extLst>
            </p:cNvPr>
            <p:cNvSpPr txBox="1"/>
            <p:nvPr/>
          </p:nvSpPr>
          <p:spPr>
            <a:xfrm>
              <a:off x="7280598" y="4844925"/>
              <a:ext cx="1364566" cy="1015663"/>
            </a:xfrm>
            <a:prstGeom prst="rect">
              <a:avLst/>
            </a:prstGeom>
            <a:noFill/>
          </p:spPr>
          <p:txBody>
            <a:bodyPr wrap="square" rtlCol="0">
              <a:spAutoFit/>
            </a:bodyPr>
            <a:lstStyle/>
            <a:p>
              <a:pPr algn="ctr"/>
              <a:r>
                <a:rPr lang="en-GB" sz="2000">
                  <a:solidFill>
                    <a:schemeClr val="bg1"/>
                  </a:solidFill>
                </a:rPr>
                <a:t>Download in </a:t>
              </a:r>
            </a:p>
            <a:p>
              <a:pPr algn="ctr"/>
              <a:r>
                <a:rPr lang="en-GB" sz="2000">
                  <a:solidFill>
                    <a:schemeClr val="bg1"/>
                  </a:solidFill>
                </a:rPr>
                <a:t>Excel!</a:t>
              </a:r>
            </a:p>
          </p:txBody>
        </p:sp>
      </p:grpSp>
      <p:pic>
        <p:nvPicPr>
          <p:cNvPr id="3" name="Picture 2">
            <a:extLst>
              <a:ext uri="{FF2B5EF4-FFF2-40B4-BE49-F238E27FC236}">
                <a16:creationId xmlns:a16="http://schemas.microsoft.com/office/drawing/2014/main" id="{D8BFAAB9-70DB-4B8F-A5F2-AC5F594877DD}"/>
              </a:ext>
            </a:extLst>
          </p:cNvPr>
          <p:cNvPicPr>
            <a:picLocks noChangeAspect="1"/>
          </p:cNvPicPr>
          <p:nvPr/>
        </p:nvPicPr>
        <p:blipFill>
          <a:blip r:embed="rId2"/>
          <a:stretch>
            <a:fillRect/>
          </a:stretch>
        </p:blipFill>
        <p:spPr>
          <a:xfrm>
            <a:off x="3791035" y="260580"/>
            <a:ext cx="7392041" cy="5944115"/>
          </a:xfrm>
          <a:prstGeom prst="rect">
            <a:avLst/>
          </a:prstGeom>
        </p:spPr>
      </p:pic>
      <p:sp>
        <p:nvSpPr>
          <p:cNvPr id="14" name="Oval 13">
            <a:extLst>
              <a:ext uri="{FF2B5EF4-FFF2-40B4-BE49-F238E27FC236}">
                <a16:creationId xmlns:a16="http://schemas.microsoft.com/office/drawing/2014/main" id="{E9BB2856-BCEA-4CE5-ABA8-B9841ACEA4F2}"/>
              </a:ext>
            </a:extLst>
          </p:cNvPr>
          <p:cNvSpPr/>
          <p:nvPr/>
        </p:nvSpPr>
        <p:spPr>
          <a:xfrm>
            <a:off x="5833829" y="5770326"/>
            <a:ext cx="1363647" cy="622813"/>
          </a:xfrm>
          <a:prstGeom prst="ellipse">
            <a:avLst/>
          </a:prstGeom>
          <a:noFill/>
          <a:ln w="57150">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50824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7192C3B-8E1A-FFC8-7AA8-4AE37001EC44}"/>
              </a:ext>
            </a:extLst>
          </p:cNvPr>
          <p:cNvSpPr txBox="1"/>
          <p:nvPr/>
        </p:nvSpPr>
        <p:spPr>
          <a:xfrm>
            <a:off x="3048663" y="2936220"/>
            <a:ext cx="6094674" cy="584775"/>
          </a:xfrm>
          <a:prstGeom prst="rect">
            <a:avLst/>
          </a:prstGeom>
          <a:noFill/>
        </p:spPr>
        <p:txBody>
          <a:bodyPr wrap="square">
            <a:spAutoFit/>
          </a:bodyPr>
          <a:lstStyle/>
          <a:p>
            <a:r>
              <a:rPr lang="en-GB" sz="3200">
                <a:solidFill>
                  <a:srgbClr val="B10059"/>
                </a:solidFill>
              </a:rPr>
              <a:t>Member Alerts</a:t>
            </a:r>
          </a:p>
        </p:txBody>
      </p:sp>
    </p:spTree>
    <p:extLst>
      <p:ext uri="{BB962C8B-B14F-4D97-AF65-F5344CB8AC3E}">
        <p14:creationId xmlns:p14="http://schemas.microsoft.com/office/powerpoint/2010/main" val="2392876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1ABA2D-93B9-4717-A520-781B4DF698E1}"/>
              </a:ext>
            </a:extLst>
          </p:cNvPr>
          <p:cNvSpPr/>
          <p:nvPr/>
        </p:nvSpPr>
        <p:spPr>
          <a:xfrm>
            <a:off x="517416" y="637534"/>
            <a:ext cx="7738946" cy="1200329"/>
          </a:xfrm>
          <a:prstGeom prst="rect">
            <a:avLst/>
          </a:prstGeom>
        </p:spPr>
        <p:txBody>
          <a:bodyPr wrap="square">
            <a:spAutoFit/>
          </a:bodyPr>
          <a:lstStyle/>
          <a:p>
            <a:r>
              <a:rPr lang="en-GB" sz="2400"/>
              <a:t>Setting an alerts for a member:</a:t>
            </a:r>
          </a:p>
          <a:p>
            <a:endParaRPr lang="en-GB" sz="2400"/>
          </a:p>
          <a:p>
            <a:endParaRPr lang="en-GB" sz="2400"/>
          </a:p>
        </p:txBody>
      </p:sp>
      <p:pic>
        <p:nvPicPr>
          <p:cNvPr id="8" name="Picture 7">
            <a:extLst>
              <a:ext uri="{FF2B5EF4-FFF2-40B4-BE49-F238E27FC236}">
                <a16:creationId xmlns:a16="http://schemas.microsoft.com/office/drawing/2014/main" id="{875E9392-EF88-4DC9-8A6C-E09C69C8E441}"/>
              </a:ext>
            </a:extLst>
          </p:cNvPr>
          <p:cNvPicPr>
            <a:picLocks noChangeAspect="1"/>
          </p:cNvPicPr>
          <p:nvPr/>
        </p:nvPicPr>
        <p:blipFill>
          <a:blip r:embed="rId2"/>
          <a:stretch>
            <a:fillRect/>
          </a:stretch>
        </p:blipFill>
        <p:spPr>
          <a:xfrm>
            <a:off x="2420247" y="1422522"/>
            <a:ext cx="9326946" cy="4414072"/>
          </a:xfrm>
          <a:prstGeom prst="rect">
            <a:avLst/>
          </a:prstGeom>
        </p:spPr>
      </p:pic>
      <p:sp>
        <p:nvSpPr>
          <p:cNvPr id="9" name="TextBox 8">
            <a:extLst>
              <a:ext uri="{FF2B5EF4-FFF2-40B4-BE49-F238E27FC236}">
                <a16:creationId xmlns:a16="http://schemas.microsoft.com/office/drawing/2014/main" id="{8BA10FD3-DE0C-4FB7-A585-9ECBC93412AC}"/>
              </a:ext>
            </a:extLst>
          </p:cNvPr>
          <p:cNvSpPr txBox="1"/>
          <p:nvPr/>
        </p:nvSpPr>
        <p:spPr>
          <a:xfrm>
            <a:off x="4649821" y="6067268"/>
            <a:ext cx="6737394" cy="369332"/>
          </a:xfrm>
          <a:prstGeom prst="rect">
            <a:avLst/>
          </a:prstGeom>
          <a:noFill/>
        </p:spPr>
        <p:txBody>
          <a:bodyPr wrap="square" rtlCol="0">
            <a:spAutoFit/>
          </a:bodyPr>
          <a:lstStyle/>
          <a:p>
            <a:r>
              <a:rPr lang="en-GB"/>
              <a:t>Always start with the name of your Organisation!</a:t>
            </a:r>
          </a:p>
        </p:txBody>
      </p:sp>
      <p:sp>
        <p:nvSpPr>
          <p:cNvPr id="10" name="Arrow: Right 9">
            <a:extLst>
              <a:ext uri="{FF2B5EF4-FFF2-40B4-BE49-F238E27FC236}">
                <a16:creationId xmlns:a16="http://schemas.microsoft.com/office/drawing/2014/main" id="{9E8C01B1-5787-4930-8C17-DA41FFEC8926}"/>
              </a:ext>
            </a:extLst>
          </p:cNvPr>
          <p:cNvSpPr/>
          <p:nvPr/>
        </p:nvSpPr>
        <p:spPr>
          <a:xfrm rot="848962">
            <a:off x="5761149" y="2372584"/>
            <a:ext cx="2230018" cy="5005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16884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AE4962-4620-7780-ED4D-E4A2993BF93D}"/>
              </a:ext>
            </a:extLst>
          </p:cNvPr>
          <p:cNvPicPr>
            <a:picLocks noChangeAspect="1"/>
          </p:cNvPicPr>
          <p:nvPr/>
        </p:nvPicPr>
        <p:blipFill>
          <a:blip r:embed="rId2"/>
          <a:stretch>
            <a:fillRect/>
          </a:stretch>
        </p:blipFill>
        <p:spPr>
          <a:xfrm>
            <a:off x="1511423" y="0"/>
            <a:ext cx="9169154" cy="6858000"/>
          </a:xfrm>
          <a:prstGeom prst="rect">
            <a:avLst/>
          </a:prstGeom>
        </p:spPr>
      </p:pic>
    </p:spTree>
    <p:extLst>
      <p:ext uri="{BB962C8B-B14F-4D97-AF65-F5344CB8AC3E}">
        <p14:creationId xmlns:p14="http://schemas.microsoft.com/office/powerpoint/2010/main" val="1577511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188615-9223-284A-B755-2FF02C4E121A}"/>
              </a:ext>
            </a:extLst>
          </p:cNvPr>
          <p:cNvPicPr>
            <a:picLocks noChangeAspect="1"/>
          </p:cNvPicPr>
          <p:nvPr/>
        </p:nvPicPr>
        <p:blipFill>
          <a:blip r:embed="rId4"/>
          <a:stretch>
            <a:fillRect/>
          </a:stretch>
        </p:blipFill>
        <p:spPr>
          <a:xfrm>
            <a:off x="2642756" y="706515"/>
            <a:ext cx="2610304" cy="6093650"/>
          </a:xfrm>
          <a:prstGeom prst="rect">
            <a:avLst/>
          </a:prstGeom>
        </p:spPr>
      </p:pic>
      <p:sp>
        <p:nvSpPr>
          <p:cNvPr id="5" name="Rectangle 4">
            <a:extLst>
              <a:ext uri="{FF2B5EF4-FFF2-40B4-BE49-F238E27FC236}">
                <a16:creationId xmlns:a16="http://schemas.microsoft.com/office/drawing/2014/main" id="{4321AF7D-2CA6-4315-BEC4-59F5DED52BFE}"/>
              </a:ext>
            </a:extLst>
          </p:cNvPr>
          <p:cNvSpPr/>
          <p:nvPr/>
        </p:nvSpPr>
        <p:spPr>
          <a:xfrm>
            <a:off x="7651720" y="758003"/>
            <a:ext cx="4807974" cy="461665"/>
          </a:xfrm>
          <a:prstGeom prst="rect">
            <a:avLst/>
          </a:prstGeom>
        </p:spPr>
        <p:txBody>
          <a:bodyPr wrap="square">
            <a:spAutoFit/>
          </a:bodyPr>
          <a:lstStyle/>
          <a:p>
            <a:r>
              <a:rPr lang="en-GB" sz="2400" b="1">
                <a:solidFill>
                  <a:srgbClr val="B10059"/>
                </a:solidFill>
                <a:latin typeface="Calibri" panose="020F0502020204030204" pitchFamily="34" charset="0"/>
                <a:cs typeface="Calibri" panose="020F0502020204030204" pitchFamily="34" charset="0"/>
              </a:rPr>
              <a:t>Start from the main search box</a:t>
            </a:r>
            <a:endParaRPr lang="en-GB" sz="2400">
              <a:solidFill>
                <a:srgbClr val="B10059"/>
              </a:solidFill>
              <a:latin typeface="Calibri" panose="020F0502020204030204" pitchFamily="34" charset="0"/>
              <a:cs typeface="Calibri" panose="020F0502020204030204" pitchFamily="34" charset="0"/>
            </a:endParaRPr>
          </a:p>
        </p:txBody>
      </p:sp>
      <p:sp>
        <p:nvSpPr>
          <p:cNvPr id="7" name="Arrow: Right 6">
            <a:extLst>
              <a:ext uri="{FF2B5EF4-FFF2-40B4-BE49-F238E27FC236}">
                <a16:creationId xmlns:a16="http://schemas.microsoft.com/office/drawing/2014/main" id="{E348EF6F-477E-442E-A466-1856F8260A94}"/>
              </a:ext>
            </a:extLst>
          </p:cNvPr>
          <p:cNvSpPr/>
          <p:nvPr/>
        </p:nvSpPr>
        <p:spPr>
          <a:xfrm>
            <a:off x="1898630" y="4789846"/>
            <a:ext cx="540061"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8948D01-B35E-48AE-AFF1-B9DA7C4004E6}"/>
              </a:ext>
            </a:extLst>
          </p:cNvPr>
          <p:cNvSpPr/>
          <p:nvPr/>
        </p:nvSpPr>
        <p:spPr>
          <a:xfrm>
            <a:off x="5622520" y="3910989"/>
            <a:ext cx="4721952" cy="2308324"/>
          </a:xfrm>
          <a:prstGeom prst="rect">
            <a:avLst/>
          </a:prstGeom>
        </p:spPr>
        <p:txBody>
          <a:bodyPr wrap="square">
            <a:spAutoFit/>
          </a:bodyPr>
          <a:lstStyle/>
          <a:p>
            <a:r>
              <a:rPr lang="en-GB">
                <a:solidFill>
                  <a:srgbClr val="5B1E45"/>
                </a:solidFill>
                <a:latin typeface="Calibri" panose="020F0502020204030204" pitchFamily="34" charset="0"/>
                <a:cs typeface="Calibri" panose="020F0502020204030204" pitchFamily="34" charset="0"/>
              </a:rPr>
              <a:t>Any member role can create their own alerts</a:t>
            </a:r>
          </a:p>
          <a:p>
            <a:endParaRPr lang="en-GB">
              <a:solidFill>
                <a:srgbClr val="5B1E45"/>
              </a:solidFill>
              <a:latin typeface="Calibri" panose="020F0502020204030204" pitchFamily="34" charset="0"/>
              <a:cs typeface="Calibri" panose="020F0502020204030204" pitchFamily="34" charset="0"/>
            </a:endParaRPr>
          </a:p>
          <a:p>
            <a:r>
              <a:rPr lang="en-GB">
                <a:solidFill>
                  <a:srgbClr val="5B1E45"/>
                </a:solidFill>
                <a:latin typeface="Calibri" panose="020F0502020204030204" pitchFamily="34" charset="0"/>
                <a:cs typeface="Calibri" panose="020F0502020204030204" pitchFamily="34" charset="0"/>
              </a:rPr>
              <a:t>Any member role can adjust their ‘Alerts’ by using </a:t>
            </a:r>
            <a:r>
              <a:rPr lang="en-GB" b="1">
                <a:solidFill>
                  <a:srgbClr val="5B1E45"/>
                </a:solidFill>
                <a:latin typeface="Calibri" panose="020F0502020204030204" pitchFamily="34" charset="0"/>
                <a:cs typeface="Calibri" panose="020F0502020204030204" pitchFamily="34" charset="0"/>
              </a:rPr>
              <a:t>Smart alerts</a:t>
            </a:r>
          </a:p>
          <a:p>
            <a:endParaRPr lang="en-GB" b="1">
              <a:solidFill>
                <a:srgbClr val="5B1E45"/>
              </a:solidFill>
              <a:latin typeface="Calibri" panose="020F0502020204030204" pitchFamily="34" charset="0"/>
              <a:cs typeface="Calibri" panose="020F0502020204030204" pitchFamily="34" charset="0"/>
            </a:endParaRPr>
          </a:p>
          <a:p>
            <a:r>
              <a:rPr lang="en-GB" b="1">
                <a:solidFill>
                  <a:srgbClr val="5B1E45"/>
                </a:solidFill>
                <a:latin typeface="Calibri" panose="020F0502020204030204" pitchFamily="34" charset="0"/>
                <a:cs typeface="Calibri" panose="020F0502020204030204" pitchFamily="34" charset="0"/>
              </a:rPr>
              <a:t>‘Administrators</a:t>
            </a:r>
            <a:r>
              <a:rPr lang="en-GB">
                <a:solidFill>
                  <a:srgbClr val="5B1E45"/>
                </a:solidFill>
                <a:latin typeface="Calibri" panose="020F0502020204030204" pitchFamily="34" charset="0"/>
                <a:cs typeface="Calibri" panose="020F0502020204030204" pitchFamily="34" charset="0"/>
              </a:rPr>
              <a:t>’ can create alerts for ‘Members/Responders’</a:t>
            </a:r>
          </a:p>
          <a:p>
            <a:endParaRPr lang="en-GB" b="1">
              <a:solidFill>
                <a:srgbClr val="5B1E45"/>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C045C77E-98DC-4570-9020-9F2587E5815F}"/>
              </a:ext>
            </a:extLst>
          </p:cNvPr>
          <p:cNvSpPr/>
          <p:nvPr/>
        </p:nvSpPr>
        <p:spPr>
          <a:xfrm>
            <a:off x="6384032" y="6538555"/>
            <a:ext cx="3960440" cy="261610"/>
          </a:xfrm>
          <a:prstGeom prst="rect">
            <a:avLst/>
          </a:prstGeom>
        </p:spPr>
        <p:txBody>
          <a:bodyPr wrap="square">
            <a:spAutoFit/>
          </a:bodyPr>
          <a:lstStyle/>
          <a:p>
            <a:r>
              <a:rPr lang="en-GB" sz="1100">
                <a:hlinkClick r:id="rId5"/>
              </a:rPr>
              <a:t>https://www.careopinion.org.uk/info/subscriber-help-reporting</a:t>
            </a:r>
            <a:endParaRPr lang="en-GB" sz="1100"/>
          </a:p>
        </p:txBody>
      </p:sp>
      <p:sp>
        <p:nvSpPr>
          <p:cNvPr id="6" name="Oval 5">
            <a:extLst>
              <a:ext uri="{FF2B5EF4-FFF2-40B4-BE49-F238E27FC236}">
                <a16:creationId xmlns:a16="http://schemas.microsoft.com/office/drawing/2014/main" id="{687AA485-A22A-4D0A-AAF4-2DC448E436B4}"/>
              </a:ext>
            </a:extLst>
          </p:cNvPr>
          <p:cNvSpPr/>
          <p:nvPr/>
        </p:nvSpPr>
        <p:spPr>
          <a:xfrm>
            <a:off x="2611839" y="4717838"/>
            <a:ext cx="1897982" cy="576064"/>
          </a:xfrm>
          <a:prstGeom prst="ellipse">
            <a:avLst/>
          </a:prstGeom>
          <a:noFill/>
          <a:ln w="57150">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7AFDB431-7C14-7D87-6981-768C69429B77}"/>
              </a:ext>
            </a:extLst>
          </p:cNvPr>
          <p:cNvPicPr>
            <a:picLocks noChangeAspect="1"/>
          </p:cNvPicPr>
          <p:nvPr/>
        </p:nvPicPr>
        <p:blipFill>
          <a:blip r:embed="rId6"/>
          <a:stretch>
            <a:fillRect/>
          </a:stretch>
        </p:blipFill>
        <p:spPr>
          <a:xfrm>
            <a:off x="1774091" y="87507"/>
            <a:ext cx="998409" cy="778329"/>
          </a:xfrm>
          <a:prstGeom prst="rect">
            <a:avLst/>
          </a:prstGeom>
        </p:spPr>
      </p:pic>
      <p:pic>
        <p:nvPicPr>
          <p:cNvPr id="4" name="Picture 3">
            <a:extLst>
              <a:ext uri="{FF2B5EF4-FFF2-40B4-BE49-F238E27FC236}">
                <a16:creationId xmlns:a16="http://schemas.microsoft.com/office/drawing/2014/main" id="{E52B65EE-19BC-C681-13F3-6FD4C7F29D24}"/>
              </a:ext>
            </a:extLst>
          </p:cNvPr>
          <p:cNvPicPr>
            <a:picLocks noChangeAspect="1"/>
          </p:cNvPicPr>
          <p:nvPr/>
        </p:nvPicPr>
        <p:blipFill>
          <a:blip r:embed="rId7"/>
          <a:stretch>
            <a:fillRect/>
          </a:stretch>
        </p:blipFill>
        <p:spPr>
          <a:xfrm>
            <a:off x="666480" y="193361"/>
            <a:ext cx="992985" cy="1026307"/>
          </a:xfrm>
          <a:prstGeom prst="rect">
            <a:avLst/>
          </a:prstGeom>
        </p:spPr>
      </p:pic>
      <p:pic>
        <p:nvPicPr>
          <p:cNvPr id="10" name="Picture 9">
            <a:extLst>
              <a:ext uri="{FF2B5EF4-FFF2-40B4-BE49-F238E27FC236}">
                <a16:creationId xmlns:a16="http://schemas.microsoft.com/office/drawing/2014/main" id="{1DBB0064-9D85-5C02-52A8-5F8166DF5041}"/>
              </a:ext>
            </a:extLst>
          </p:cNvPr>
          <p:cNvPicPr>
            <a:picLocks noChangeAspect="1"/>
          </p:cNvPicPr>
          <p:nvPr/>
        </p:nvPicPr>
        <p:blipFill>
          <a:blip r:embed="rId8"/>
          <a:stretch>
            <a:fillRect/>
          </a:stretch>
        </p:blipFill>
        <p:spPr>
          <a:xfrm>
            <a:off x="5384695" y="1375229"/>
            <a:ext cx="6368236" cy="1231716"/>
          </a:xfrm>
          <a:prstGeom prst="rect">
            <a:avLst/>
          </a:prstGeom>
        </p:spPr>
      </p:pic>
    </p:spTree>
    <p:custDataLst>
      <p:tags r:id="rId1"/>
    </p:custDataLst>
    <p:extLst>
      <p:ext uri="{BB962C8B-B14F-4D97-AF65-F5344CB8AC3E}">
        <p14:creationId xmlns:p14="http://schemas.microsoft.com/office/powerpoint/2010/main" val="131292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DAEC956-57E3-CD2E-A801-7E1E5525DB9C}"/>
              </a:ext>
            </a:extLst>
          </p:cNvPr>
          <p:cNvPicPr>
            <a:picLocks noChangeAspect="1"/>
          </p:cNvPicPr>
          <p:nvPr/>
        </p:nvPicPr>
        <p:blipFill>
          <a:blip r:embed="rId4"/>
          <a:stretch>
            <a:fillRect/>
          </a:stretch>
        </p:blipFill>
        <p:spPr>
          <a:xfrm>
            <a:off x="2112213" y="571370"/>
            <a:ext cx="7757832" cy="5212532"/>
          </a:xfrm>
          <a:prstGeom prst="rect">
            <a:avLst/>
          </a:prstGeom>
        </p:spPr>
      </p:pic>
      <p:sp>
        <p:nvSpPr>
          <p:cNvPr id="4" name="Rectangle 3">
            <a:extLst>
              <a:ext uri="{FF2B5EF4-FFF2-40B4-BE49-F238E27FC236}">
                <a16:creationId xmlns:a16="http://schemas.microsoft.com/office/drawing/2014/main" id="{B474501E-8E82-460D-9941-BD8C6663BBE0}"/>
              </a:ext>
            </a:extLst>
          </p:cNvPr>
          <p:cNvSpPr/>
          <p:nvPr/>
        </p:nvSpPr>
        <p:spPr>
          <a:xfrm>
            <a:off x="4521785" y="209885"/>
            <a:ext cx="5804210" cy="923330"/>
          </a:xfrm>
          <a:prstGeom prst="rect">
            <a:avLst/>
          </a:prstGeom>
        </p:spPr>
        <p:txBody>
          <a:bodyPr wrap="square">
            <a:spAutoFit/>
          </a:bodyPr>
          <a:lstStyle/>
          <a:p>
            <a:r>
              <a:rPr lang="en-GB" b="1"/>
              <a:t>Save an alert for another member:-</a:t>
            </a:r>
          </a:p>
          <a:p>
            <a:endParaRPr lang="en-GB"/>
          </a:p>
          <a:p>
            <a:endParaRPr lang="en-GB"/>
          </a:p>
        </p:txBody>
      </p:sp>
      <p:sp>
        <p:nvSpPr>
          <p:cNvPr id="6" name="Arrow: Bent 5">
            <a:extLst>
              <a:ext uri="{FF2B5EF4-FFF2-40B4-BE49-F238E27FC236}">
                <a16:creationId xmlns:a16="http://schemas.microsoft.com/office/drawing/2014/main" id="{E82C254F-DDE1-4CAF-9B73-1C726FD007E5}"/>
              </a:ext>
            </a:extLst>
          </p:cNvPr>
          <p:cNvSpPr/>
          <p:nvPr/>
        </p:nvSpPr>
        <p:spPr>
          <a:xfrm>
            <a:off x="1627842" y="4424797"/>
            <a:ext cx="564882" cy="54278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TextBox 6">
            <a:extLst>
              <a:ext uri="{FF2B5EF4-FFF2-40B4-BE49-F238E27FC236}">
                <a16:creationId xmlns:a16="http://schemas.microsoft.com/office/drawing/2014/main" id="{2D0B4873-5EF1-4781-8857-524B682C116E}"/>
              </a:ext>
            </a:extLst>
          </p:cNvPr>
          <p:cNvSpPr txBox="1"/>
          <p:nvPr/>
        </p:nvSpPr>
        <p:spPr>
          <a:xfrm>
            <a:off x="6540890" y="4631531"/>
            <a:ext cx="2062910" cy="1077218"/>
          </a:xfrm>
          <a:prstGeom prst="rect">
            <a:avLst/>
          </a:prstGeom>
          <a:noFill/>
        </p:spPr>
        <p:txBody>
          <a:bodyPr wrap="square" rtlCol="0">
            <a:spAutoFit/>
          </a:bodyPr>
          <a:lstStyle/>
          <a:p>
            <a:r>
              <a:rPr lang="en-GB" sz="1600" b="1"/>
              <a:t>Start to type the name of the staff member – It will auto populate</a:t>
            </a:r>
          </a:p>
        </p:txBody>
      </p:sp>
      <p:sp>
        <p:nvSpPr>
          <p:cNvPr id="8" name="Arrow: Up 7">
            <a:extLst>
              <a:ext uri="{FF2B5EF4-FFF2-40B4-BE49-F238E27FC236}">
                <a16:creationId xmlns:a16="http://schemas.microsoft.com/office/drawing/2014/main" id="{A2E4489E-995A-4882-89BE-71EF935319F4}"/>
              </a:ext>
            </a:extLst>
          </p:cNvPr>
          <p:cNvSpPr/>
          <p:nvPr/>
        </p:nvSpPr>
        <p:spPr>
          <a:xfrm>
            <a:off x="8728495" y="4240883"/>
            <a:ext cx="564882" cy="9589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B8751E92-C7B7-AA81-634A-4683892ADA4D}"/>
              </a:ext>
            </a:extLst>
          </p:cNvPr>
          <p:cNvSpPr/>
          <p:nvPr/>
        </p:nvSpPr>
        <p:spPr>
          <a:xfrm>
            <a:off x="8023311" y="3437411"/>
            <a:ext cx="1907867" cy="650077"/>
          </a:xfrm>
          <a:prstGeom prst="ellipse">
            <a:avLst/>
          </a:prstGeom>
          <a:noFill/>
          <a:ln w="57150">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512E9C7A-46F5-BF5B-47DA-1CA5F1DD8CA2}"/>
              </a:ext>
            </a:extLst>
          </p:cNvPr>
          <p:cNvPicPr>
            <a:picLocks noChangeAspect="1"/>
          </p:cNvPicPr>
          <p:nvPr/>
        </p:nvPicPr>
        <p:blipFill>
          <a:blip r:embed="rId5"/>
          <a:stretch>
            <a:fillRect/>
          </a:stretch>
        </p:blipFill>
        <p:spPr>
          <a:xfrm>
            <a:off x="751894" y="282043"/>
            <a:ext cx="753720" cy="779013"/>
          </a:xfrm>
          <a:prstGeom prst="rect">
            <a:avLst/>
          </a:prstGeom>
        </p:spPr>
      </p:pic>
      <p:sp>
        <p:nvSpPr>
          <p:cNvPr id="9" name="TextBox 8">
            <a:extLst>
              <a:ext uri="{FF2B5EF4-FFF2-40B4-BE49-F238E27FC236}">
                <a16:creationId xmlns:a16="http://schemas.microsoft.com/office/drawing/2014/main" id="{4ACD95DD-87E5-2C68-016C-957767CC7A4E}"/>
              </a:ext>
            </a:extLst>
          </p:cNvPr>
          <p:cNvSpPr txBox="1"/>
          <p:nvPr/>
        </p:nvSpPr>
        <p:spPr>
          <a:xfrm>
            <a:off x="2364356" y="6327945"/>
            <a:ext cx="8039132" cy="369332"/>
          </a:xfrm>
          <a:prstGeom prst="rect">
            <a:avLst/>
          </a:prstGeom>
          <a:noFill/>
        </p:spPr>
        <p:txBody>
          <a:bodyPr wrap="square" rtlCol="0">
            <a:spAutoFit/>
          </a:bodyPr>
          <a:lstStyle/>
          <a:p>
            <a:r>
              <a:rPr lang="en-GB"/>
              <a:t>Check the members alerts by going to ‘members’ and clicking on their name</a:t>
            </a:r>
          </a:p>
        </p:txBody>
      </p:sp>
    </p:spTree>
    <p:custDataLst>
      <p:tags r:id="rId1"/>
    </p:custDataLst>
    <p:extLst>
      <p:ext uri="{BB962C8B-B14F-4D97-AF65-F5344CB8AC3E}">
        <p14:creationId xmlns:p14="http://schemas.microsoft.com/office/powerpoint/2010/main" val="202998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8C3D8-F7AF-A2B4-4D33-6B2852AFD988}"/>
              </a:ext>
            </a:extLst>
          </p:cNvPr>
          <p:cNvPicPr>
            <a:picLocks noChangeAspect="1"/>
          </p:cNvPicPr>
          <p:nvPr/>
        </p:nvPicPr>
        <p:blipFill>
          <a:blip r:embed="rId3"/>
          <a:stretch>
            <a:fillRect/>
          </a:stretch>
        </p:blipFill>
        <p:spPr>
          <a:xfrm>
            <a:off x="661503" y="2354210"/>
            <a:ext cx="2101958" cy="1847945"/>
          </a:xfrm>
          <a:prstGeom prst="rect">
            <a:avLst/>
          </a:prstGeom>
        </p:spPr>
      </p:pic>
      <p:pic>
        <p:nvPicPr>
          <p:cNvPr id="7" name="Picture 6">
            <a:extLst>
              <a:ext uri="{FF2B5EF4-FFF2-40B4-BE49-F238E27FC236}">
                <a16:creationId xmlns:a16="http://schemas.microsoft.com/office/drawing/2014/main" id="{03A5B052-A438-EE8E-95F0-5E96CF15DC41}"/>
              </a:ext>
            </a:extLst>
          </p:cNvPr>
          <p:cNvPicPr>
            <a:picLocks noChangeAspect="1"/>
          </p:cNvPicPr>
          <p:nvPr/>
        </p:nvPicPr>
        <p:blipFill>
          <a:blip r:embed="rId4"/>
          <a:stretch>
            <a:fillRect/>
          </a:stretch>
        </p:blipFill>
        <p:spPr>
          <a:xfrm>
            <a:off x="3677307" y="2286187"/>
            <a:ext cx="1677826" cy="1698712"/>
          </a:xfrm>
          <a:prstGeom prst="rect">
            <a:avLst/>
          </a:prstGeom>
        </p:spPr>
      </p:pic>
      <p:pic>
        <p:nvPicPr>
          <p:cNvPr id="9" name="Picture 8">
            <a:extLst>
              <a:ext uri="{FF2B5EF4-FFF2-40B4-BE49-F238E27FC236}">
                <a16:creationId xmlns:a16="http://schemas.microsoft.com/office/drawing/2014/main" id="{5D49E626-A997-6507-234E-ADEEBCED5620}"/>
              </a:ext>
            </a:extLst>
          </p:cNvPr>
          <p:cNvPicPr>
            <a:picLocks noChangeAspect="1"/>
          </p:cNvPicPr>
          <p:nvPr/>
        </p:nvPicPr>
        <p:blipFill>
          <a:blip r:embed="rId5"/>
          <a:stretch>
            <a:fillRect/>
          </a:stretch>
        </p:blipFill>
        <p:spPr>
          <a:xfrm>
            <a:off x="6301425" y="2241719"/>
            <a:ext cx="2455603" cy="1847945"/>
          </a:xfrm>
          <a:prstGeom prst="rect">
            <a:avLst/>
          </a:prstGeom>
        </p:spPr>
      </p:pic>
      <p:sp>
        <p:nvSpPr>
          <p:cNvPr id="10" name="TextBox 9">
            <a:extLst>
              <a:ext uri="{FF2B5EF4-FFF2-40B4-BE49-F238E27FC236}">
                <a16:creationId xmlns:a16="http://schemas.microsoft.com/office/drawing/2014/main" id="{2A503A99-8D2E-A583-55B5-603BD9957851}"/>
              </a:ext>
            </a:extLst>
          </p:cNvPr>
          <p:cNvSpPr txBox="1"/>
          <p:nvPr/>
        </p:nvSpPr>
        <p:spPr>
          <a:xfrm>
            <a:off x="596311" y="4372357"/>
            <a:ext cx="2654158" cy="2308324"/>
          </a:xfrm>
          <a:prstGeom prst="rect">
            <a:avLst/>
          </a:prstGeom>
          <a:noFill/>
        </p:spPr>
        <p:txBody>
          <a:bodyPr wrap="square" rtlCol="0">
            <a:spAutoFit/>
          </a:bodyPr>
          <a:lstStyle/>
          <a:p>
            <a:pPr algn="ctr"/>
            <a:r>
              <a:rPr lang="en-GB">
                <a:solidFill>
                  <a:srgbClr val="5B1E45"/>
                </a:solidFill>
              </a:rPr>
              <a:t>Add the person to your subscription. You will need to give them one of the following permissions:</a:t>
            </a:r>
          </a:p>
          <a:p>
            <a:pPr algn="ctr"/>
            <a:endParaRPr lang="en-GB">
              <a:solidFill>
                <a:srgbClr val="5B1E45"/>
              </a:solidFill>
            </a:endParaRPr>
          </a:p>
          <a:p>
            <a:pPr algn="ctr"/>
            <a:r>
              <a:rPr lang="en-GB">
                <a:solidFill>
                  <a:srgbClr val="5B1E45"/>
                </a:solidFill>
              </a:rPr>
              <a:t>- </a:t>
            </a:r>
            <a:r>
              <a:rPr lang="en-GB">
                <a:solidFill>
                  <a:srgbClr val="B10059"/>
                </a:solidFill>
              </a:rPr>
              <a:t>Member </a:t>
            </a:r>
          </a:p>
          <a:p>
            <a:pPr algn="ctr"/>
            <a:r>
              <a:rPr lang="en-GB">
                <a:solidFill>
                  <a:srgbClr val="5B1E45"/>
                </a:solidFill>
              </a:rPr>
              <a:t>- </a:t>
            </a:r>
            <a:r>
              <a:rPr lang="en-GB">
                <a:solidFill>
                  <a:srgbClr val="B10059"/>
                </a:solidFill>
              </a:rPr>
              <a:t>Responder</a:t>
            </a:r>
          </a:p>
          <a:p>
            <a:pPr algn="ctr"/>
            <a:r>
              <a:rPr lang="en-GB">
                <a:solidFill>
                  <a:srgbClr val="5B1E45"/>
                </a:solidFill>
              </a:rPr>
              <a:t>- </a:t>
            </a:r>
            <a:r>
              <a:rPr lang="en-GB">
                <a:solidFill>
                  <a:srgbClr val="B10059"/>
                </a:solidFill>
              </a:rPr>
              <a:t>Administrator</a:t>
            </a:r>
          </a:p>
        </p:txBody>
      </p:sp>
      <p:sp>
        <p:nvSpPr>
          <p:cNvPr id="11" name="TextBox 10">
            <a:extLst>
              <a:ext uri="{FF2B5EF4-FFF2-40B4-BE49-F238E27FC236}">
                <a16:creationId xmlns:a16="http://schemas.microsoft.com/office/drawing/2014/main" id="{A9592ED7-D650-3C02-BC7D-7161880BB62B}"/>
              </a:ext>
            </a:extLst>
          </p:cNvPr>
          <p:cNvSpPr txBox="1"/>
          <p:nvPr/>
        </p:nvSpPr>
        <p:spPr>
          <a:xfrm>
            <a:off x="3448868" y="4302672"/>
            <a:ext cx="2654158" cy="2308324"/>
          </a:xfrm>
          <a:prstGeom prst="rect">
            <a:avLst/>
          </a:prstGeom>
          <a:noFill/>
        </p:spPr>
        <p:txBody>
          <a:bodyPr wrap="square" rtlCol="0">
            <a:spAutoFit/>
          </a:bodyPr>
          <a:lstStyle/>
          <a:p>
            <a:pPr algn="ctr"/>
            <a:r>
              <a:rPr lang="en-GB">
                <a:solidFill>
                  <a:srgbClr val="5B1E45"/>
                </a:solidFill>
              </a:rPr>
              <a:t>Set up an alert for the service(s) that the person wishes to be notified about.</a:t>
            </a:r>
          </a:p>
          <a:p>
            <a:pPr algn="ctr"/>
            <a:endParaRPr lang="en-GB">
              <a:solidFill>
                <a:srgbClr val="5B1E45"/>
              </a:solidFill>
            </a:endParaRPr>
          </a:p>
          <a:p>
            <a:pPr algn="ctr"/>
            <a:r>
              <a:rPr lang="en-GB">
                <a:solidFill>
                  <a:srgbClr val="B10059"/>
                </a:solidFill>
              </a:rPr>
              <a:t>N.b. </a:t>
            </a:r>
            <a:r>
              <a:rPr lang="en-GB">
                <a:solidFill>
                  <a:srgbClr val="5B1E45"/>
                </a:solidFill>
              </a:rPr>
              <a:t>Users can set up, manage and delete their own alerts too!</a:t>
            </a:r>
            <a:endParaRPr lang="en-GB">
              <a:solidFill>
                <a:srgbClr val="B10059"/>
              </a:solidFill>
            </a:endParaRPr>
          </a:p>
        </p:txBody>
      </p:sp>
      <p:sp>
        <p:nvSpPr>
          <p:cNvPr id="12" name="TextBox 11">
            <a:extLst>
              <a:ext uri="{FF2B5EF4-FFF2-40B4-BE49-F238E27FC236}">
                <a16:creationId xmlns:a16="http://schemas.microsoft.com/office/drawing/2014/main" id="{557423D5-E42C-1FAF-FA87-C60E9EC2C7CC}"/>
              </a:ext>
            </a:extLst>
          </p:cNvPr>
          <p:cNvSpPr txBox="1"/>
          <p:nvPr/>
        </p:nvSpPr>
        <p:spPr>
          <a:xfrm>
            <a:off x="6447176" y="4302672"/>
            <a:ext cx="2654158" cy="2308324"/>
          </a:xfrm>
          <a:prstGeom prst="rect">
            <a:avLst/>
          </a:prstGeom>
          <a:noFill/>
        </p:spPr>
        <p:txBody>
          <a:bodyPr wrap="square" rtlCol="0">
            <a:spAutoFit/>
          </a:bodyPr>
          <a:lstStyle/>
          <a:p>
            <a:pPr algn="ctr"/>
            <a:r>
              <a:rPr lang="en-GB">
                <a:solidFill>
                  <a:srgbClr val="5B1E45"/>
                </a:solidFill>
              </a:rPr>
              <a:t>Think about what training new users may need. You can find out what’s available using the link below:</a:t>
            </a:r>
            <a:br>
              <a:rPr lang="en-GB">
                <a:solidFill>
                  <a:srgbClr val="5B1E45"/>
                </a:solidFill>
              </a:rPr>
            </a:br>
            <a:br>
              <a:rPr lang="en-GB">
                <a:solidFill>
                  <a:srgbClr val="5B1E45"/>
                </a:solidFill>
              </a:rPr>
            </a:br>
            <a:r>
              <a:rPr lang="en-GB">
                <a:hlinkClick r:id="rId6"/>
              </a:rPr>
              <a:t>Training and support webinars | Care Opinion</a:t>
            </a:r>
            <a:endParaRPr lang="en-GB">
              <a:solidFill>
                <a:srgbClr val="B10059"/>
              </a:solidFill>
            </a:endParaRPr>
          </a:p>
        </p:txBody>
      </p:sp>
      <p:pic>
        <p:nvPicPr>
          <p:cNvPr id="14" name="Picture 13">
            <a:extLst>
              <a:ext uri="{FF2B5EF4-FFF2-40B4-BE49-F238E27FC236}">
                <a16:creationId xmlns:a16="http://schemas.microsoft.com/office/drawing/2014/main" id="{D2F8A9D0-C042-1D14-B1D4-B19BE54E95CA}"/>
              </a:ext>
            </a:extLst>
          </p:cNvPr>
          <p:cNvPicPr>
            <a:picLocks noChangeAspect="1"/>
          </p:cNvPicPr>
          <p:nvPr/>
        </p:nvPicPr>
        <p:blipFill>
          <a:blip r:embed="rId7"/>
          <a:stretch>
            <a:fillRect/>
          </a:stretch>
        </p:blipFill>
        <p:spPr>
          <a:xfrm>
            <a:off x="9477909" y="2233565"/>
            <a:ext cx="2292885" cy="1698712"/>
          </a:xfrm>
          <a:prstGeom prst="rect">
            <a:avLst/>
          </a:prstGeom>
        </p:spPr>
      </p:pic>
      <p:sp>
        <p:nvSpPr>
          <p:cNvPr id="15" name="TextBox 14">
            <a:extLst>
              <a:ext uri="{FF2B5EF4-FFF2-40B4-BE49-F238E27FC236}">
                <a16:creationId xmlns:a16="http://schemas.microsoft.com/office/drawing/2014/main" id="{1BEC580B-1CFC-9D1C-42B7-1D5367526735}"/>
              </a:ext>
            </a:extLst>
          </p:cNvPr>
          <p:cNvSpPr txBox="1"/>
          <p:nvPr/>
        </p:nvSpPr>
        <p:spPr>
          <a:xfrm>
            <a:off x="9173277" y="4302672"/>
            <a:ext cx="2915190" cy="2308324"/>
          </a:xfrm>
          <a:prstGeom prst="rect">
            <a:avLst/>
          </a:prstGeom>
          <a:noFill/>
        </p:spPr>
        <p:txBody>
          <a:bodyPr wrap="square" rtlCol="0">
            <a:spAutoFit/>
          </a:bodyPr>
          <a:lstStyle/>
          <a:p>
            <a:pPr algn="ctr"/>
            <a:r>
              <a:rPr lang="en-GB">
                <a:solidFill>
                  <a:srgbClr val="5B1E45"/>
                </a:solidFill>
              </a:rPr>
              <a:t>Find out if any Care Opinion materials are required and supply what you can. </a:t>
            </a:r>
            <a:br>
              <a:rPr lang="en-GB">
                <a:solidFill>
                  <a:srgbClr val="5B1E45"/>
                </a:solidFill>
              </a:rPr>
            </a:br>
            <a:br>
              <a:rPr lang="en-GB">
                <a:solidFill>
                  <a:srgbClr val="5B1E45"/>
                </a:solidFill>
              </a:rPr>
            </a:br>
            <a:r>
              <a:rPr lang="en-GB">
                <a:solidFill>
                  <a:srgbClr val="5B1E45"/>
                </a:solidFill>
              </a:rPr>
              <a:t>If the service is new to using CO, have a chat about promoting stories and how you can support this.</a:t>
            </a:r>
            <a:endParaRPr lang="en-GB">
              <a:solidFill>
                <a:srgbClr val="B10059"/>
              </a:solidFill>
            </a:endParaRPr>
          </a:p>
        </p:txBody>
      </p:sp>
      <p:pic>
        <p:nvPicPr>
          <p:cNvPr id="17" name="Picture 16">
            <a:extLst>
              <a:ext uri="{FF2B5EF4-FFF2-40B4-BE49-F238E27FC236}">
                <a16:creationId xmlns:a16="http://schemas.microsoft.com/office/drawing/2014/main" id="{C93F7C28-F35E-7DDA-AC66-C7800F4FC32D}"/>
              </a:ext>
            </a:extLst>
          </p:cNvPr>
          <p:cNvPicPr>
            <a:picLocks noChangeAspect="1"/>
          </p:cNvPicPr>
          <p:nvPr/>
        </p:nvPicPr>
        <p:blipFill>
          <a:blip r:embed="rId8"/>
          <a:stretch>
            <a:fillRect/>
          </a:stretch>
        </p:blipFill>
        <p:spPr>
          <a:xfrm>
            <a:off x="1297120" y="1682881"/>
            <a:ext cx="675518" cy="582876"/>
          </a:xfrm>
          <a:prstGeom prst="rect">
            <a:avLst/>
          </a:prstGeom>
        </p:spPr>
      </p:pic>
      <p:pic>
        <p:nvPicPr>
          <p:cNvPr id="19" name="Picture 18">
            <a:extLst>
              <a:ext uri="{FF2B5EF4-FFF2-40B4-BE49-F238E27FC236}">
                <a16:creationId xmlns:a16="http://schemas.microsoft.com/office/drawing/2014/main" id="{633FC30F-018E-AB69-885F-C075D1E0B8B5}"/>
              </a:ext>
            </a:extLst>
          </p:cNvPr>
          <p:cNvPicPr>
            <a:picLocks noChangeAspect="1"/>
          </p:cNvPicPr>
          <p:nvPr/>
        </p:nvPicPr>
        <p:blipFill>
          <a:blip r:embed="rId9"/>
          <a:stretch>
            <a:fillRect/>
          </a:stretch>
        </p:blipFill>
        <p:spPr>
          <a:xfrm>
            <a:off x="4221521" y="1336065"/>
            <a:ext cx="787440" cy="406421"/>
          </a:xfrm>
          <a:prstGeom prst="rect">
            <a:avLst/>
          </a:prstGeom>
        </p:spPr>
      </p:pic>
      <p:pic>
        <p:nvPicPr>
          <p:cNvPr id="21" name="Picture 20">
            <a:extLst>
              <a:ext uri="{FF2B5EF4-FFF2-40B4-BE49-F238E27FC236}">
                <a16:creationId xmlns:a16="http://schemas.microsoft.com/office/drawing/2014/main" id="{3BDACFE8-D3BA-0545-6831-5B4C7B771627}"/>
              </a:ext>
            </a:extLst>
          </p:cNvPr>
          <p:cNvPicPr>
            <a:picLocks noChangeAspect="1"/>
          </p:cNvPicPr>
          <p:nvPr/>
        </p:nvPicPr>
        <p:blipFill>
          <a:blip r:embed="rId9"/>
          <a:stretch>
            <a:fillRect/>
          </a:stretch>
        </p:blipFill>
        <p:spPr>
          <a:xfrm>
            <a:off x="1185198" y="1320338"/>
            <a:ext cx="787440" cy="406421"/>
          </a:xfrm>
          <a:prstGeom prst="rect">
            <a:avLst/>
          </a:prstGeom>
        </p:spPr>
      </p:pic>
      <p:pic>
        <p:nvPicPr>
          <p:cNvPr id="22" name="Picture 21">
            <a:extLst>
              <a:ext uri="{FF2B5EF4-FFF2-40B4-BE49-F238E27FC236}">
                <a16:creationId xmlns:a16="http://schemas.microsoft.com/office/drawing/2014/main" id="{58EF3EDC-69C3-5663-E2E1-A328EBF54AE0}"/>
              </a:ext>
            </a:extLst>
          </p:cNvPr>
          <p:cNvPicPr>
            <a:picLocks noChangeAspect="1"/>
          </p:cNvPicPr>
          <p:nvPr/>
        </p:nvPicPr>
        <p:blipFill>
          <a:blip r:embed="rId9"/>
          <a:stretch>
            <a:fillRect/>
          </a:stretch>
        </p:blipFill>
        <p:spPr>
          <a:xfrm>
            <a:off x="7109380" y="1318137"/>
            <a:ext cx="787440" cy="406421"/>
          </a:xfrm>
          <a:prstGeom prst="rect">
            <a:avLst/>
          </a:prstGeom>
        </p:spPr>
      </p:pic>
      <p:pic>
        <p:nvPicPr>
          <p:cNvPr id="23" name="Picture 22">
            <a:extLst>
              <a:ext uri="{FF2B5EF4-FFF2-40B4-BE49-F238E27FC236}">
                <a16:creationId xmlns:a16="http://schemas.microsoft.com/office/drawing/2014/main" id="{6BBC4B7A-F913-3B55-B9FF-6280F8C4B117}"/>
              </a:ext>
            </a:extLst>
          </p:cNvPr>
          <p:cNvPicPr>
            <a:picLocks noChangeAspect="1"/>
          </p:cNvPicPr>
          <p:nvPr/>
        </p:nvPicPr>
        <p:blipFill>
          <a:blip r:embed="rId9"/>
          <a:stretch>
            <a:fillRect/>
          </a:stretch>
        </p:blipFill>
        <p:spPr>
          <a:xfrm>
            <a:off x="10145703" y="1347506"/>
            <a:ext cx="787440" cy="406421"/>
          </a:xfrm>
          <a:prstGeom prst="rect">
            <a:avLst/>
          </a:prstGeom>
        </p:spPr>
      </p:pic>
      <p:pic>
        <p:nvPicPr>
          <p:cNvPr id="25" name="Picture 24">
            <a:extLst>
              <a:ext uri="{FF2B5EF4-FFF2-40B4-BE49-F238E27FC236}">
                <a16:creationId xmlns:a16="http://schemas.microsoft.com/office/drawing/2014/main" id="{4FDA9F33-235E-4295-2265-8054107E944A}"/>
              </a:ext>
            </a:extLst>
          </p:cNvPr>
          <p:cNvPicPr>
            <a:picLocks noChangeAspect="1"/>
          </p:cNvPicPr>
          <p:nvPr/>
        </p:nvPicPr>
        <p:blipFill>
          <a:blip r:embed="rId10"/>
          <a:stretch>
            <a:fillRect/>
          </a:stretch>
        </p:blipFill>
        <p:spPr>
          <a:xfrm>
            <a:off x="4333443" y="1676642"/>
            <a:ext cx="675518" cy="589115"/>
          </a:xfrm>
          <a:prstGeom prst="rect">
            <a:avLst/>
          </a:prstGeom>
        </p:spPr>
      </p:pic>
      <p:pic>
        <p:nvPicPr>
          <p:cNvPr id="27" name="Picture 26">
            <a:extLst>
              <a:ext uri="{FF2B5EF4-FFF2-40B4-BE49-F238E27FC236}">
                <a16:creationId xmlns:a16="http://schemas.microsoft.com/office/drawing/2014/main" id="{6139C506-64C9-2B38-025E-80CED45C15D3}"/>
              </a:ext>
            </a:extLst>
          </p:cNvPr>
          <p:cNvPicPr>
            <a:picLocks noChangeAspect="1"/>
          </p:cNvPicPr>
          <p:nvPr/>
        </p:nvPicPr>
        <p:blipFill>
          <a:blip r:embed="rId11"/>
          <a:stretch>
            <a:fillRect/>
          </a:stretch>
        </p:blipFill>
        <p:spPr>
          <a:xfrm>
            <a:off x="7257844" y="1664363"/>
            <a:ext cx="686625" cy="589116"/>
          </a:xfrm>
          <a:prstGeom prst="rect">
            <a:avLst/>
          </a:prstGeom>
        </p:spPr>
      </p:pic>
      <p:pic>
        <p:nvPicPr>
          <p:cNvPr id="29" name="Picture 28">
            <a:extLst>
              <a:ext uri="{FF2B5EF4-FFF2-40B4-BE49-F238E27FC236}">
                <a16:creationId xmlns:a16="http://schemas.microsoft.com/office/drawing/2014/main" id="{0E077BC5-3B4D-D536-2D3E-627A9DE51C3C}"/>
              </a:ext>
            </a:extLst>
          </p:cNvPr>
          <p:cNvPicPr>
            <a:picLocks noChangeAspect="1"/>
          </p:cNvPicPr>
          <p:nvPr/>
        </p:nvPicPr>
        <p:blipFill>
          <a:blip r:embed="rId12"/>
          <a:stretch>
            <a:fillRect/>
          </a:stretch>
        </p:blipFill>
        <p:spPr>
          <a:xfrm>
            <a:off x="10287560" y="1676642"/>
            <a:ext cx="686625" cy="572865"/>
          </a:xfrm>
          <a:prstGeom prst="rect">
            <a:avLst/>
          </a:prstGeom>
        </p:spPr>
      </p:pic>
      <p:sp>
        <p:nvSpPr>
          <p:cNvPr id="46" name="TextBox 45">
            <a:extLst>
              <a:ext uri="{FF2B5EF4-FFF2-40B4-BE49-F238E27FC236}">
                <a16:creationId xmlns:a16="http://schemas.microsoft.com/office/drawing/2014/main" id="{9238B914-0437-BED0-F45E-2252D5A95FCA}"/>
              </a:ext>
            </a:extLst>
          </p:cNvPr>
          <p:cNvSpPr txBox="1"/>
          <p:nvPr/>
        </p:nvSpPr>
        <p:spPr>
          <a:xfrm>
            <a:off x="572840" y="677816"/>
            <a:ext cx="7780317" cy="523220"/>
          </a:xfrm>
          <a:prstGeom prst="rect">
            <a:avLst/>
          </a:prstGeom>
          <a:noFill/>
        </p:spPr>
        <p:txBody>
          <a:bodyPr wrap="square" rtlCol="0">
            <a:spAutoFit/>
          </a:bodyPr>
          <a:lstStyle/>
          <a:p>
            <a:r>
              <a:rPr lang="en-GB" sz="2800" b="1">
                <a:solidFill>
                  <a:srgbClr val="5B1E45"/>
                </a:solidFill>
              </a:rPr>
              <a:t>Adding new members/responders</a:t>
            </a:r>
          </a:p>
        </p:txBody>
      </p:sp>
      <p:pic>
        <p:nvPicPr>
          <p:cNvPr id="2" name="Picture 1">
            <a:extLst>
              <a:ext uri="{FF2B5EF4-FFF2-40B4-BE49-F238E27FC236}">
                <a16:creationId xmlns:a16="http://schemas.microsoft.com/office/drawing/2014/main" id="{CA6A07D9-5D48-1EBD-A0B2-BE4DE64C81D0}"/>
              </a:ext>
            </a:extLst>
          </p:cNvPr>
          <p:cNvPicPr>
            <a:picLocks noChangeAspect="1"/>
          </p:cNvPicPr>
          <p:nvPr/>
        </p:nvPicPr>
        <p:blipFill>
          <a:blip r:embed="rId13"/>
          <a:stretch>
            <a:fillRect/>
          </a:stretch>
        </p:blipFill>
        <p:spPr>
          <a:xfrm>
            <a:off x="579279" y="31367"/>
            <a:ext cx="1470224" cy="687824"/>
          </a:xfrm>
          <a:prstGeom prst="rect">
            <a:avLst/>
          </a:prstGeom>
        </p:spPr>
      </p:pic>
    </p:spTree>
    <p:extLst>
      <p:ext uri="{BB962C8B-B14F-4D97-AF65-F5344CB8AC3E}">
        <p14:creationId xmlns:p14="http://schemas.microsoft.com/office/powerpoint/2010/main" val="191837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10" presetClass="entr" presetSubtype="0"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par>
                                <p:cTn id="53" presetID="10"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7192C3B-8E1A-FFC8-7AA8-4AE37001EC44}"/>
              </a:ext>
            </a:extLst>
          </p:cNvPr>
          <p:cNvSpPr txBox="1"/>
          <p:nvPr/>
        </p:nvSpPr>
        <p:spPr>
          <a:xfrm>
            <a:off x="3048662" y="2936220"/>
            <a:ext cx="7317647" cy="584775"/>
          </a:xfrm>
          <a:prstGeom prst="rect">
            <a:avLst/>
          </a:prstGeom>
          <a:noFill/>
        </p:spPr>
        <p:txBody>
          <a:bodyPr wrap="square">
            <a:spAutoFit/>
          </a:bodyPr>
          <a:lstStyle/>
          <a:p>
            <a:r>
              <a:rPr lang="en-GB" sz="3200">
                <a:solidFill>
                  <a:srgbClr val="B10059"/>
                </a:solidFill>
              </a:rPr>
              <a:t>Setting up an Invitation Link for a service</a:t>
            </a:r>
          </a:p>
        </p:txBody>
      </p:sp>
    </p:spTree>
    <p:extLst>
      <p:ext uri="{BB962C8B-B14F-4D97-AF65-F5344CB8AC3E}">
        <p14:creationId xmlns:p14="http://schemas.microsoft.com/office/powerpoint/2010/main" val="3405697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DFDEA-71F9-4222-95C0-EB921A76C308}"/>
              </a:ext>
            </a:extLst>
          </p:cNvPr>
          <p:cNvSpPr>
            <a:spLocks noGrp="1"/>
          </p:cNvSpPr>
          <p:nvPr>
            <p:ph type="title"/>
          </p:nvPr>
        </p:nvSpPr>
        <p:spPr/>
        <p:txBody>
          <a:bodyPr>
            <a:normAutofit fontScale="90000"/>
          </a:bodyPr>
          <a:lstStyle/>
          <a:p>
            <a:r>
              <a:rPr lang="en-GB" sz="4800" b="1">
                <a:solidFill>
                  <a:srgbClr val="B10059"/>
                </a:solidFill>
                <a:latin typeface="Calibri" panose="020F0502020204030204" pitchFamily="34" charset="0"/>
                <a:cs typeface="Calibri" panose="020F0502020204030204" pitchFamily="34" charset="0"/>
              </a:rPr>
              <a:t>Inviting online feedback with an invitation link </a:t>
            </a:r>
          </a:p>
        </p:txBody>
      </p:sp>
      <p:sp>
        <p:nvSpPr>
          <p:cNvPr id="3" name="Content Placeholder 2">
            <a:extLst>
              <a:ext uri="{FF2B5EF4-FFF2-40B4-BE49-F238E27FC236}">
                <a16:creationId xmlns:a16="http://schemas.microsoft.com/office/drawing/2014/main" id="{014E73F3-9D67-48BC-99F7-7B6A5702603D}"/>
              </a:ext>
            </a:extLst>
          </p:cNvPr>
          <p:cNvSpPr>
            <a:spLocks noGrp="1"/>
          </p:cNvSpPr>
          <p:nvPr>
            <p:ph idx="1"/>
          </p:nvPr>
        </p:nvSpPr>
        <p:spPr/>
        <p:txBody>
          <a:bodyPr>
            <a:normAutofit lnSpcReduction="10000"/>
          </a:bodyPr>
          <a:lstStyle/>
          <a:p>
            <a:pPr marL="0" indent="0">
              <a:buNone/>
            </a:pPr>
            <a:r>
              <a:rPr lang="en-GB" sz="2000">
                <a:solidFill>
                  <a:srgbClr val="444444"/>
                </a:solidFill>
                <a:latin typeface="MuseoSans500"/>
              </a:rPr>
              <a:t>The simplest way to invite people to share their experiences on Care Opinion is just to provide a link to the site.</a:t>
            </a:r>
          </a:p>
          <a:p>
            <a:pPr marL="0" indent="0">
              <a:buNone/>
            </a:pPr>
            <a:endParaRPr lang="en-GB" sz="2000">
              <a:solidFill>
                <a:srgbClr val="444444"/>
              </a:solidFill>
              <a:latin typeface="MuseoSans500"/>
            </a:endParaRPr>
          </a:p>
          <a:p>
            <a:pPr marL="0" indent="0">
              <a:buNone/>
            </a:pPr>
            <a:r>
              <a:rPr lang="en-GB" sz="2000">
                <a:solidFill>
                  <a:srgbClr val="444444"/>
                </a:solidFill>
                <a:latin typeface="MuseoSans500"/>
              </a:rPr>
              <a:t>Another way is to make an "</a:t>
            </a:r>
            <a:r>
              <a:rPr lang="en-GB" sz="2000" b="1">
                <a:solidFill>
                  <a:srgbClr val="5B1E45"/>
                </a:solidFill>
                <a:latin typeface="MuseoSans500"/>
              </a:rPr>
              <a:t>invitation link</a:t>
            </a:r>
            <a:r>
              <a:rPr lang="en-GB" sz="2000">
                <a:solidFill>
                  <a:srgbClr val="444444"/>
                </a:solidFill>
                <a:latin typeface="MuseoSans500"/>
              </a:rPr>
              <a:t>“ and provide that instead. They look like this </a:t>
            </a:r>
            <a:r>
              <a:rPr lang="en-US" altLang="en-US" sz="2000">
                <a:solidFill>
                  <a:srgbClr val="444444"/>
                </a:solidFill>
                <a:latin typeface="ui-monospace"/>
                <a:hlinkClick r:id="rId3"/>
              </a:rPr>
              <a:t>https://www.careopinion.org.uk/49/aah-ed</a:t>
            </a:r>
            <a:r>
              <a:rPr lang="en-US" altLang="en-US" sz="2000">
                <a:solidFill>
                  <a:srgbClr val="444444"/>
                </a:solidFill>
                <a:latin typeface="ui-monospace"/>
              </a:rPr>
              <a:t> </a:t>
            </a:r>
            <a:r>
              <a:rPr lang="en-US" altLang="en-US" sz="2000"/>
              <a:t>  </a:t>
            </a:r>
            <a:endParaRPr lang="en-GB" sz="2000">
              <a:solidFill>
                <a:srgbClr val="444444"/>
              </a:solidFill>
              <a:latin typeface="MuseoSans500"/>
            </a:endParaRPr>
          </a:p>
          <a:p>
            <a:pPr marL="0" indent="0">
              <a:buNone/>
            </a:pPr>
            <a:endParaRPr lang="en-GB" sz="2000">
              <a:solidFill>
                <a:srgbClr val="444444"/>
              </a:solidFill>
              <a:latin typeface="MuseoSans500"/>
            </a:endParaRPr>
          </a:p>
          <a:p>
            <a:pPr marL="0" indent="0">
              <a:buNone/>
            </a:pPr>
            <a:r>
              <a:rPr lang="en-GB" sz="2000" b="1">
                <a:solidFill>
                  <a:srgbClr val="B10059"/>
                </a:solidFill>
                <a:latin typeface="VetoComRegular"/>
              </a:rPr>
              <a:t>What does an invitation link do?</a:t>
            </a:r>
          </a:p>
          <a:p>
            <a:pPr marL="0" indent="0">
              <a:buNone/>
            </a:pPr>
            <a:r>
              <a:rPr lang="en-GB" sz="2000">
                <a:solidFill>
                  <a:srgbClr val="444444"/>
                </a:solidFill>
                <a:latin typeface="MuseoSans500"/>
              </a:rPr>
              <a:t>An invitation link allows you to: </a:t>
            </a:r>
          </a:p>
          <a:p>
            <a:pPr>
              <a:buFont typeface="Arial" panose="020B0604020202020204" pitchFamily="34" charset="0"/>
              <a:buChar char="•"/>
            </a:pPr>
            <a:r>
              <a:rPr lang="en-GB" sz="2000">
                <a:solidFill>
                  <a:srgbClr val="444444"/>
                </a:solidFill>
                <a:latin typeface="MuseoSans500"/>
              </a:rPr>
              <a:t>customise various aspects of our story-telling workflow </a:t>
            </a:r>
          </a:p>
          <a:p>
            <a:pPr algn="l">
              <a:buFont typeface="Arial" panose="020B0604020202020204" pitchFamily="34" charset="0"/>
              <a:buChar char="•"/>
            </a:pPr>
            <a:r>
              <a:rPr lang="en-GB" sz="2000">
                <a:solidFill>
                  <a:srgbClr val="444444"/>
                </a:solidFill>
                <a:latin typeface="MuseoSans500"/>
              </a:rPr>
              <a:t>easily access widget codes, kiosk links or QR codes to share with people using services</a:t>
            </a:r>
          </a:p>
          <a:p>
            <a:pPr>
              <a:buFont typeface="Arial" panose="020B0604020202020204" pitchFamily="34" charset="0"/>
              <a:buChar char="•"/>
            </a:pPr>
            <a:r>
              <a:rPr lang="en-GB" sz="2000">
                <a:solidFill>
                  <a:srgbClr val="444444"/>
                </a:solidFill>
                <a:latin typeface="MuseoSans500"/>
              </a:rPr>
              <a:t>keep track of which stories came via which invitation links, and run reports and visualisations easily</a:t>
            </a:r>
          </a:p>
          <a:p>
            <a:pPr marL="0" indent="0">
              <a:buNone/>
            </a:pPr>
            <a:endParaRPr lang="en-GB" sz="2000">
              <a:solidFill>
                <a:srgbClr val="444444"/>
              </a:solidFill>
              <a:latin typeface="MuseoSans500"/>
            </a:endParaRPr>
          </a:p>
        </p:txBody>
      </p:sp>
    </p:spTree>
    <p:extLst>
      <p:ext uri="{BB962C8B-B14F-4D97-AF65-F5344CB8AC3E}">
        <p14:creationId xmlns:p14="http://schemas.microsoft.com/office/powerpoint/2010/main" val="197510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A picture containing qr code&#10;&#10;Description automatically generated">
            <a:extLst>
              <a:ext uri="{FF2B5EF4-FFF2-40B4-BE49-F238E27FC236}">
                <a16:creationId xmlns:a16="http://schemas.microsoft.com/office/drawing/2014/main" id="{AFDAAB1A-EDA5-907B-1EE5-52DDE85E93F8}"/>
              </a:ext>
            </a:extLst>
          </p:cNvPr>
          <p:cNvPicPr>
            <a:picLocks noChangeAspect="1"/>
          </p:cNvPicPr>
          <p:nvPr/>
        </p:nvPicPr>
        <p:blipFill>
          <a:blip r:embed="rId2"/>
          <a:stretch>
            <a:fillRect/>
          </a:stretch>
        </p:blipFill>
        <p:spPr>
          <a:xfrm>
            <a:off x="2195037" y="311829"/>
            <a:ext cx="4704125" cy="62343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05291158-4A0C-04C4-C196-0EC24B74DCB0}"/>
              </a:ext>
            </a:extLst>
          </p:cNvPr>
          <p:cNvPicPr>
            <a:picLocks noChangeAspect="1"/>
          </p:cNvPicPr>
          <p:nvPr/>
        </p:nvPicPr>
        <p:blipFill>
          <a:blip r:embed="rId3"/>
          <a:stretch>
            <a:fillRect/>
          </a:stretch>
        </p:blipFill>
        <p:spPr>
          <a:xfrm>
            <a:off x="7196156" y="1609345"/>
            <a:ext cx="3302877" cy="4268702"/>
          </a:xfrm>
          <a:prstGeom prst="rect">
            <a:avLst/>
          </a:prstGeom>
        </p:spPr>
      </p:pic>
    </p:spTree>
    <p:extLst>
      <p:ext uri="{BB962C8B-B14F-4D97-AF65-F5344CB8AC3E}">
        <p14:creationId xmlns:p14="http://schemas.microsoft.com/office/powerpoint/2010/main" val="19737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DFDEA-71F9-4222-95C0-EB921A76C308}"/>
              </a:ext>
            </a:extLst>
          </p:cNvPr>
          <p:cNvSpPr>
            <a:spLocks noGrp="1"/>
          </p:cNvSpPr>
          <p:nvPr>
            <p:ph type="title"/>
          </p:nvPr>
        </p:nvSpPr>
        <p:spPr/>
        <p:txBody>
          <a:bodyPr/>
          <a:lstStyle/>
          <a:p>
            <a:r>
              <a:rPr lang="en-GB" b="1">
                <a:solidFill>
                  <a:srgbClr val="B10059"/>
                </a:solidFill>
                <a:latin typeface="Calibri"/>
                <a:cs typeface="Calibri"/>
              </a:rPr>
              <a:t>How can I use an invitation link?</a:t>
            </a:r>
            <a:endParaRPr lang="en-GB" b="1">
              <a:solidFill>
                <a:srgbClr val="B10059"/>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14E73F3-9D67-48BC-99F7-7B6A5702603D}"/>
              </a:ext>
            </a:extLst>
          </p:cNvPr>
          <p:cNvSpPr>
            <a:spLocks noGrp="1"/>
          </p:cNvSpPr>
          <p:nvPr>
            <p:ph idx="1"/>
          </p:nvPr>
        </p:nvSpPr>
        <p:spPr>
          <a:xfrm>
            <a:off x="1054359" y="1369504"/>
            <a:ext cx="9156441" cy="4368823"/>
          </a:xfrm>
        </p:spPr>
        <p:txBody>
          <a:bodyPr>
            <a:normAutofit fontScale="92500" lnSpcReduction="20000"/>
          </a:bodyPr>
          <a:lstStyle/>
          <a:p>
            <a:pPr>
              <a:buNone/>
            </a:pPr>
            <a:r>
              <a:rPr lang="en-GB" sz="2000">
                <a:ea typeface="+mn-lt"/>
                <a:cs typeface="+mn-lt"/>
              </a:rPr>
              <a:t>     </a:t>
            </a:r>
            <a:endParaRPr lang="en-GB" b="1">
              <a:solidFill>
                <a:srgbClr val="B10059"/>
              </a:solidFill>
            </a:endParaRPr>
          </a:p>
          <a:p>
            <a:pPr>
              <a:buNone/>
            </a:pPr>
            <a:r>
              <a:rPr lang="en-GB" sz="2000" b="1">
                <a:solidFill>
                  <a:srgbClr val="B10059"/>
                </a:solidFill>
              </a:rPr>
              <a:t>Invitation links can be added to most correspondence </a:t>
            </a:r>
            <a:endParaRPr lang="en-GB" b="1">
              <a:solidFill>
                <a:srgbClr val="B10059"/>
              </a:solidFill>
            </a:endParaRPr>
          </a:p>
          <a:p>
            <a:pPr>
              <a:buNone/>
            </a:pPr>
            <a:r>
              <a:rPr lang="en-GB" sz="2000" b="1">
                <a:solidFill>
                  <a:srgbClr val="B10059"/>
                </a:solidFill>
              </a:rPr>
              <a:t>that you have with patients and/or service users. </a:t>
            </a:r>
            <a:endParaRPr lang="en-GB" b="1">
              <a:solidFill>
                <a:srgbClr val="B10059"/>
              </a:solidFill>
            </a:endParaRPr>
          </a:p>
          <a:p>
            <a:pPr>
              <a:buNone/>
            </a:pPr>
            <a:endParaRPr lang="en-GB" sz="2000" b="1">
              <a:solidFill>
                <a:srgbClr val="B10059"/>
              </a:solidFill>
            </a:endParaRPr>
          </a:p>
          <a:p>
            <a:pPr>
              <a:buNone/>
            </a:pPr>
            <a:r>
              <a:rPr lang="en-GB" sz="2000" b="1">
                <a:solidFill>
                  <a:srgbClr val="B10059"/>
                </a:solidFill>
              </a:rPr>
              <a:t>Here are some ideas:</a:t>
            </a:r>
            <a:endParaRPr lang="en-GB" b="1">
              <a:solidFill>
                <a:srgbClr val="B10059"/>
              </a:solidFill>
            </a:endParaRPr>
          </a:p>
          <a:p>
            <a:pPr>
              <a:buNone/>
            </a:pPr>
            <a:endParaRPr lang="en-GB" sz="2000">
              <a:ea typeface="+mn-lt"/>
              <a:cs typeface="+mn-lt"/>
            </a:endParaRPr>
          </a:p>
          <a:p>
            <a:pPr algn="l"/>
            <a:r>
              <a:rPr lang="en-GB" sz="2200">
                <a:ea typeface="+mn-lt"/>
                <a:cs typeface="+mn-lt"/>
              </a:rPr>
              <a:t>Emails</a:t>
            </a:r>
            <a:endParaRPr lang="en-GB" sz="2200"/>
          </a:p>
          <a:p>
            <a:r>
              <a:rPr lang="en-GB" sz="2200">
                <a:ea typeface="+mn-lt"/>
                <a:cs typeface="+mn-lt"/>
              </a:rPr>
              <a:t>Texts – appointment reminders etc</a:t>
            </a:r>
            <a:endParaRPr lang="en-GB" sz="2200"/>
          </a:p>
          <a:p>
            <a:pPr algn="l">
              <a:buChar char="•"/>
            </a:pPr>
            <a:r>
              <a:rPr lang="en-GB" sz="2200">
                <a:ea typeface="+mn-lt"/>
                <a:cs typeface="+mn-lt"/>
              </a:rPr>
              <a:t>Letters</a:t>
            </a:r>
            <a:endParaRPr lang="en-GB" sz="2200"/>
          </a:p>
          <a:p>
            <a:pPr>
              <a:buChar char="•"/>
            </a:pPr>
            <a:r>
              <a:rPr lang="en-GB" sz="2200">
                <a:ea typeface="+mn-lt"/>
                <a:cs typeface="+mn-lt"/>
              </a:rPr>
              <a:t>On staff email footers</a:t>
            </a:r>
            <a:endParaRPr lang="en-GB" sz="2200"/>
          </a:p>
          <a:p>
            <a:r>
              <a:rPr lang="en-GB" sz="2200">
                <a:solidFill>
                  <a:srgbClr val="000000"/>
                </a:solidFill>
                <a:latin typeface="Arial"/>
              </a:rPr>
              <a:t>As a QR code on posters &amp; leaflets</a:t>
            </a:r>
          </a:p>
          <a:p>
            <a:r>
              <a:rPr lang="en-GB" sz="2200">
                <a:solidFill>
                  <a:srgbClr val="000000"/>
                </a:solidFill>
                <a:latin typeface="Arial"/>
              </a:rPr>
              <a:t>Social Media</a:t>
            </a:r>
          </a:p>
          <a:p>
            <a:r>
              <a:rPr lang="en-GB" sz="2200">
                <a:solidFill>
                  <a:srgbClr val="000000"/>
                </a:solidFill>
                <a:latin typeface="Arial"/>
              </a:rPr>
              <a:t>On a tablet or </a:t>
            </a:r>
            <a:r>
              <a:rPr lang="en-GB" sz="2200" err="1">
                <a:solidFill>
                  <a:srgbClr val="000000"/>
                </a:solidFill>
                <a:latin typeface="Arial"/>
              </a:rPr>
              <a:t>Ipad</a:t>
            </a:r>
            <a:endParaRPr lang="en-GB" sz="2200">
              <a:solidFill>
                <a:srgbClr val="000000"/>
              </a:solidFill>
              <a:latin typeface="Arial"/>
            </a:endParaRPr>
          </a:p>
          <a:p>
            <a:pPr marL="0" indent="0">
              <a:buNone/>
            </a:pPr>
            <a:endParaRPr lang="en-GB" sz="2000">
              <a:solidFill>
                <a:srgbClr val="444444"/>
              </a:solidFill>
              <a:latin typeface="MuseoSans500"/>
            </a:endParaRPr>
          </a:p>
        </p:txBody>
      </p:sp>
      <p:pic>
        <p:nvPicPr>
          <p:cNvPr id="4" name="Picture 4" descr="Qr code&#10;&#10;Description automatically generated">
            <a:extLst>
              <a:ext uri="{FF2B5EF4-FFF2-40B4-BE49-F238E27FC236}">
                <a16:creationId xmlns:a16="http://schemas.microsoft.com/office/drawing/2014/main" id="{9ED457F9-9BC8-421C-9808-3576AA832ADF}"/>
              </a:ext>
            </a:extLst>
          </p:cNvPr>
          <p:cNvPicPr>
            <a:picLocks noChangeAspect="1"/>
          </p:cNvPicPr>
          <p:nvPr/>
        </p:nvPicPr>
        <p:blipFill>
          <a:blip r:embed="rId3"/>
          <a:stretch>
            <a:fillRect/>
          </a:stretch>
        </p:blipFill>
        <p:spPr>
          <a:xfrm>
            <a:off x="8442564" y="1849461"/>
            <a:ext cx="2428613" cy="3408907"/>
          </a:xfrm>
          <a:prstGeom prst="rect">
            <a:avLst/>
          </a:prstGeom>
        </p:spPr>
      </p:pic>
      <p:pic>
        <p:nvPicPr>
          <p:cNvPr id="5" name="Graphic 5" descr="Line arrow: Anti-clockwise curve outline">
            <a:extLst>
              <a:ext uri="{FF2B5EF4-FFF2-40B4-BE49-F238E27FC236}">
                <a16:creationId xmlns:a16="http://schemas.microsoft.com/office/drawing/2014/main" id="{43421488-C161-4374-957D-5BA9F3D18F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7920000">
            <a:off x="6980285" y="3267067"/>
            <a:ext cx="1365308" cy="1365308"/>
          </a:xfrm>
          <a:prstGeom prst="rect">
            <a:avLst/>
          </a:prstGeom>
        </p:spPr>
      </p:pic>
    </p:spTree>
    <p:extLst>
      <p:ext uri="{BB962C8B-B14F-4D97-AF65-F5344CB8AC3E}">
        <p14:creationId xmlns:p14="http://schemas.microsoft.com/office/powerpoint/2010/main" val="3640932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FAC5DA-C75B-431B-BCF5-C75E8628B06D}"/>
              </a:ext>
            </a:extLst>
          </p:cNvPr>
          <p:cNvSpPr txBox="1"/>
          <p:nvPr/>
        </p:nvSpPr>
        <p:spPr>
          <a:xfrm>
            <a:off x="2279576" y="188640"/>
            <a:ext cx="7632848" cy="707886"/>
          </a:xfrm>
          <a:prstGeom prst="rect">
            <a:avLst/>
          </a:prstGeom>
          <a:noFill/>
        </p:spPr>
        <p:txBody>
          <a:bodyPr wrap="square">
            <a:spAutoFit/>
          </a:bodyPr>
          <a:lstStyle/>
          <a:p>
            <a:r>
              <a:rPr lang="en-GB" sz="4000" b="1">
                <a:solidFill>
                  <a:srgbClr val="B10059"/>
                </a:solidFill>
                <a:latin typeface="Calibri" panose="020F0502020204030204" pitchFamily="34" charset="0"/>
                <a:cs typeface="Calibri" panose="020F0502020204030204" pitchFamily="34" charset="0"/>
              </a:rPr>
              <a:t>How to create an invitation Link</a:t>
            </a:r>
            <a:endParaRPr lang="en-GB" sz="4000"/>
          </a:p>
        </p:txBody>
      </p:sp>
      <p:sp>
        <p:nvSpPr>
          <p:cNvPr id="4" name="TextBox 3">
            <a:extLst>
              <a:ext uri="{FF2B5EF4-FFF2-40B4-BE49-F238E27FC236}">
                <a16:creationId xmlns:a16="http://schemas.microsoft.com/office/drawing/2014/main" id="{5D49A3D1-A39A-429B-BE72-B0ECE3A95C0C}"/>
              </a:ext>
            </a:extLst>
          </p:cNvPr>
          <p:cNvSpPr txBox="1"/>
          <p:nvPr/>
        </p:nvSpPr>
        <p:spPr>
          <a:xfrm>
            <a:off x="1979331" y="1434257"/>
            <a:ext cx="3852428" cy="3816429"/>
          </a:xfrm>
          <a:prstGeom prst="rect">
            <a:avLst/>
          </a:prstGeom>
          <a:noFill/>
        </p:spPr>
        <p:txBody>
          <a:bodyPr wrap="square" rtlCol="0">
            <a:spAutoFit/>
          </a:bodyPr>
          <a:lstStyle/>
          <a:p>
            <a:r>
              <a:rPr lang="en-GB" sz="2200">
                <a:solidFill>
                  <a:srgbClr val="B10059"/>
                </a:solidFill>
                <a:latin typeface="Calibri" panose="020F0502020204030204" pitchFamily="34" charset="0"/>
                <a:cs typeface="Calibri" panose="020F0502020204030204" pitchFamily="34" charset="0"/>
              </a:rPr>
              <a:t>Example: </a:t>
            </a:r>
            <a:r>
              <a:rPr lang="en-GB" sz="2200">
                <a:latin typeface="Calibri" panose="020F0502020204030204" pitchFamily="34" charset="0"/>
                <a:cs typeface="Calibri" panose="020F0502020204030204" pitchFamily="34" charset="0"/>
              </a:rPr>
              <a:t>I am a GP practice manager and I want to get feedback on our nursing services. I plan to text patients after their appointment and/or ask them to scan a QR code on the way out.</a:t>
            </a:r>
          </a:p>
          <a:p>
            <a:endParaRPr lang="en-GB" sz="2200">
              <a:latin typeface="Calibri" panose="020F0502020204030204" pitchFamily="34" charset="0"/>
              <a:cs typeface="Calibri" panose="020F0502020204030204" pitchFamily="34" charset="0"/>
            </a:endParaRPr>
          </a:p>
          <a:p>
            <a:r>
              <a:rPr lang="en-GB" sz="2200">
                <a:latin typeface="Calibri" panose="020F0502020204030204" pitchFamily="34" charset="0"/>
                <a:cs typeface="Calibri" panose="020F0502020204030204" pitchFamily="34" charset="0"/>
              </a:rPr>
              <a:t>1: I need to be logged in and go to “invitation links” in the drawer</a:t>
            </a:r>
          </a:p>
        </p:txBody>
      </p:sp>
      <p:pic>
        <p:nvPicPr>
          <p:cNvPr id="6" name="Picture 5">
            <a:extLst>
              <a:ext uri="{FF2B5EF4-FFF2-40B4-BE49-F238E27FC236}">
                <a16:creationId xmlns:a16="http://schemas.microsoft.com/office/drawing/2014/main" id="{701696EA-2AC5-4ADF-9C53-8259BE2A192E}"/>
              </a:ext>
            </a:extLst>
          </p:cNvPr>
          <p:cNvPicPr>
            <a:picLocks noChangeAspect="1"/>
          </p:cNvPicPr>
          <p:nvPr/>
        </p:nvPicPr>
        <p:blipFill>
          <a:blip r:embed="rId2"/>
          <a:stretch>
            <a:fillRect/>
          </a:stretch>
        </p:blipFill>
        <p:spPr>
          <a:xfrm>
            <a:off x="6468253" y="1314565"/>
            <a:ext cx="3744416" cy="6233308"/>
          </a:xfrm>
          <a:prstGeom prst="rect">
            <a:avLst/>
          </a:prstGeom>
        </p:spPr>
      </p:pic>
      <p:sp>
        <p:nvSpPr>
          <p:cNvPr id="7" name="Arrow: Right 6">
            <a:extLst>
              <a:ext uri="{FF2B5EF4-FFF2-40B4-BE49-F238E27FC236}">
                <a16:creationId xmlns:a16="http://schemas.microsoft.com/office/drawing/2014/main" id="{16F8463C-5B6F-4AAA-BD59-6EA25316EFE1}"/>
              </a:ext>
            </a:extLst>
          </p:cNvPr>
          <p:cNvSpPr/>
          <p:nvPr/>
        </p:nvSpPr>
        <p:spPr>
          <a:xfrm>
            <a:off x="4583832" y="5373216"/>
            <a:ext cx="194421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40015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2EA66AE-114F-4EB7-ADE3-2B8CC4A59C62}"/>
              </a:ext>
            </a:extLst>
          </p:cNvPr>
          <p:cNvSpPr txBox="1"/>
          <p:nvPr/>
        </p:nvSpPr>
        <p:spPr>
          <a:xfrm>
            <a:off x="1991544" y="548680"/>
            <a:ext cx="8424936" cy="1446550"/>
          </a:xfrm>
          <a:prstGeom prst="rect">
            <a:avLst/>
          </a:prstGeom>
          <a:noFill/>
        </p:spPr>
        <p:txBody>
          <a:bodyPr wrap="square" rtlCol="0">
            <a:spAutoFit/>
          </a:bodyPr>
          <a:lstStyle/>
          <a:p>
            <a:r>
              <a:rPr lang="en-GB" sz="2200">
                <a:latin typeface="Calibri" panose="020F0502020204030204" pitchFamily="34" charset="0"/>
                <a:cs typeface="Calibri" panose="020F0502020204030204" pitchFamily="34" charset="0"/>
              </a:rPr>
              <a:t>This takes me to the invite link page for my subscription. I can see if any of my colleagues have created links previously (no links in this case)</a:t>
            </a:r>
          </a:p>
          <a:p>
            <a:endParaRPr lang="en-GB" sz="2200">
              <a:latin typeface="Calibri" panose="020F0502020204030204" pitchFamily="34" charset="0"/>
              <a:cs typeface="Calibri" panose="020F0502020204030204" pitchFamily="34" charset="0"/>
            </a:endParaRPr>
          </a:p>
          <a:p>
            <a:r>
              <a:rPr lang="en-GB" sz="2200">
                <a:latin typeface="Calibri" panose="020F0502020204030204" pitchFamily="34" charset="0"/>
                <a:cs typeface="Calibri" panose="020F0502020204030204" pitchFamily="34" charset="0"/>
              </a:rPr>
              <a:t>2: I need to click “new invitation link”</a:t>
            </a:r>
          </a:p>
        </p:txBody>
      </p:sp>
      <p:pic>
        <p:nvPicPr>
          <p:cNvPr id="6" name="Picture 5">
            <a:extLst>
              <a:ext uri="{FF2B5EF4-FFF2-40B4-BE49-F238E27FC236}">
                <a16:creationId xmlns:a16="http://schemas.microsoft.com/office/drawing/2014/main" id="{8B9E466A-F834-3800-715A-E4DE8BBFA6C6}"/>
              </a:ext>
            </a:extLst>
          </p:cNvPr>
          <p:cNvPicPr>
            <a:picLocks noChangeAspect="1"/>
          </p:cNvPicPr>
          <p:nvPr/>
        </p:nvPicPr>
        <p:blipFill>
          <a:blip r:embed="rId2"/>
          <a:stretch>
            <a:fillRect/>
          </a:stretch>
        </p:blipFill>
        <p:spPr>
          <a:xfrm>
            <a:off x="1696008" y="2619594"/>
            <a:ext cx="9016007" cy="4147211"/>
          </a:xfrm>
          <a:prstGeom prst="rect">
            <a:avLst/>
          </a:prstGeom>
        </p:spPr>
      </p:pic>
      <p:sp>
        <p:nvSpPr>
          <p:cNvPr id="4" name="Arrow: Down 3">
            <a:extLst>
              <a:ext uri="{FF2B5EF4-FFF2-40B4-BE49-F238E27FC236}">
                <a16:creationId xmlns:a16="http://schemas.microsoft.com/office/drawing/2014/main" id="{0968B7B5-F979-4471-9161-3C0DE3CDB89A}"/>
              </a:ext>
            </a:extLst>
          </p:cNvPr>
          <p:cNvSpPr/>
          <p:nvPr/>
        </p:nvSpPr>
        <p:spPr>
          <a:xfrm>
            <a:off x="9191127" y="2224945"/>
            <a:ext cx="216024" cy="17281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717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B80880F-77AF-4EEB-AAA0-62171F10B3FE}"/>
              </a:ext>
            </a:extLst>
          </p:cNvPr>
          <p:cNvSpPr txBox="1"/>
          <p:nvPr/>
        </p:nvSpPr>
        <p:spPr>
          <a:xfrm>
            <a:off x="2063552" y="404664"/>
            <a:ext cx="8279903" cy="1200329"/>
          </a:xfrm>
          <a:prstGeom prst="rect">
            <a:avLst/>
          </a:prstGeom>
          <a:noFill/>
        </p:spPr>
        <p:txBody>
          <a:bodyPr wrap="square" lIns="91440" tIns="45720" rIns="91440" bIns="45720" rtlCol="0" anchor="t">
            <a:spAutoFit/>
          </a:bodyPr>
          <a:lstStyle/>
          <a:p>
            <a:r>
              <a:rPr lang="en-GB"/>
              <a:t>3: I give my link a name </a:t>
            </a:r>
          </a:p>
          <a:p>
            <a:endParaRPr lang="en-GB">
              <a:solidFill>
                <a:schemeClr val="bg2"/>
              </a:solidFill>
            </a:endParaRPr>
          </a:p>
          <a:p>
            <a:r>
              <a:rPr lang="en-GB">
                <a:latin typeface="Arial"/>
                <a:cs typeface="Arial"/>
              </a:rPr>
              <a:t>4: I give the link a description so me and my colleagues know what it is to be used for.</a:t>
            </a:r>
          </a:p>
        </p:txBody>
      </p:sp>
      <p:sp>
        <p:nvSpPr>
          <p:cNvPr id="7" name="Arrow: Bent 6">
            <a:extLst>
              <a:ext uri="{FF2B5EF4-FFF2-40B4-BE49-F238E27FC236}">
                <a16:creationId xmlns:a16="http://schemas.microsoft.com/office/drawing/2014/main" id="{2E6D9804-9856-4054-801B-C76E9106F510}"/>
              </a:ext>
            </a:extLst>
          </p:cNvPr>
          <p:cNvSpPr/>
          <p:nvPr/>
        </p:nvSpPr>
        <p:spPr>
          <a:xfrm rot="10800000">
            <a:off x="9827039" y="3717032"/>
            <a:ext cx="504056" cy="2808312"/>
          </a:xfrm>
          <a:prstGeom prst="bentArrow">
            <a:avLst>
              <a:gd name="adj1" fmla="val 15040"/>
              <a:gd name="adj2" fmla="val 25356"/>
              <a:gd name="adj3" fmla="val 31403"/>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8" name="Picture 7">
            <a:extLst>
              <a:ext uri="{FF2B5EF4-FFF2-40B4-BE49-F238E27FC236}">
                <a16:creationId xmlns:a16="http://schemas.microsoft.com/office/drawing/2014/main" id="{A9387AC2-F573-CD53-A38A-4B34C7538E8C}"/>
              </a:ext>
            </a:extLst>
          </p:cNvPr>
          <p:cNvPicPr>
            <a:picLocks noChangeAspect="1"/>
          </p:cNvPicPr>
          <p:nvPr/>
        </p:nvPicPr>
        <p:blipFill>
          <a:blip r:embed="rId3"/>
          <a:stretch>
            <a:fillRect/>
          </a:stretch>
        </p:blipFill>
        <p:spPr>
          <a:xfrm>
            <a:off x="2360645" y="1604993"/>
            <a:ext cx="7259218" cy="5254946"/>
          </a:xfrm>
          <a:prstGeom prst="rect">
            <a:avLst/>
          </a:prstGeom>
        </p:spPr>
      </p:pic>
    </p:spTree>
    <p:extLst>
      <p:ext uri="{BB962C8B-B14F-4D97-AF65-F5344CB8AC3E}">
        <p14:creationId xmlns:p14="http://schemas.microsoft.com/office/powerpoint/2010/main" val="4293258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CA5161-5828-4ABE-A2E8-EDCA0BF4C38B}"/>
              </a:ext>
            </a:extLst>
          </p:cNvPr>
          <p:cNvSpPr>
            <a:spLocks noGrp="1"/>
          </p:cNvSpPr>
          <p:nvPr>
            <p:ph idx="1"/>
          </p:nvPr>
        </p:nvSpPr>
        <p:spPr>
          <a:xfrm>
            <a:off x="940912" y="420330"/>
            <a:ext cx="10515600" cy="5505061"/>
          </a:xfrm>
        </p:spPr>
        <p:txBody>
          <a:bodyPr vert="horz" lIns="91440" tIns="45720" rIns="91440" bIns="45720" rtlCol="0" anchor="t">
            <a:normAutofit fontScale="92500" lnSpcReduction="20000"/>
          </a:bodyPr>
          <a:lstStyle/>
          <a:p>
            <a:pPr marL="0" indent="0">
              <a:buNone/>
            </a:pPr>
            <a:r>
              <a:rPr lang="en-GB" sz="2800"/>
              <a:t>In this session we will help you to:-</a:t>
            </a:r>
          </a:p>
          <a:p>
            <a:pPr marL="342900" indent="-342900">
              <a:buFont typeface="Arial" panose="020B0604020202020204" pitchFamily="34" charset="0"/>
              <a:buChar char="•"/>
            </a:pPr>
            <a:endParaRPr lang="en-GB" sz="2800"/>
          </a:p>
          <a:p>
            <a:pPr marL="342900" indent="-342900">
              <a:buBlip>
                <a:blip r:embed="rId3"/>
              </a:buBlip>
            </a:pPr>
            <a:r>
              <a:rPr lang="en-GB" sz="2800"/>
              <a:t>Understand your subscription and the features of your role – as an </a:t>
            </a:r>
            <a:r>
              <a:rPr lang="en-GB" sz="2800" b="1"/>
              <a:t>Administrator</a:t>
            </a:r>
            <a:r>
              <a:rPr lang="en-GB" sz="2800"/>
              <a:t>!</a:t>
            </a:r>
            <a:br>
              <a:rPr lang="en-GB" sz="2800"/>
            </a:br>
            <a:endParaRPr lang="en-GB" sz="2800"/>
          </a:p>
          <a:p>
            <a:pPr marL="342900" indent="-342900">
              <a:buBlip>
                <a:blip r:embed="rId3"/>
              </a:buBlip>
            </a:pPr>
            <a:r>
              <a:rPr lang="en-GB" sz="2800"/>
              <a:t>Add people to your subscription, allocate and change member roles</a:t>
            </a:r>
          </a:p>
          <a:p>
            <a:pPr marL="0" indent="0">
              <a:buNone/>
            </a:pPr>
            <a:endParaRPr lang="en-GB" sz="2800"/>
          </a:p>
          <a:p>
            <a:pPr marL="342900" indent="-342900">
              <a:buBlip>
                <a:blip r:embed="rId3"/>
              </a:buBlip>
            </a:pPr>
            <a:r>
              <a:rPr lang="en-GB"/>
              <a:t>Use</a:t>
            </a:r>
            <a:r>
              <a:rPr lang="en-GB" sz="2800"/>
              <a:t> Member Reports</a:t>
            </a:r>
            <a:br>
              <a:rPr lang="en-GB" sz="2800"/>
            </a:br>
            <a:endParaRPr lang="en-GB" sz="2800"/>
          </a:p>
          <a:p>
            <a:pPr marL="342900" indent="-342900">
              <a:buBlip>
                <a:blip r:embed="rId3"/>
              </a:buBlip>
            </a:pPr>
            <a:r>
              <a:rPr lang="en-GB" sz="2800"/>
              <a:t>Manage alerts/set up member alerts</a:t>
            </a:r>
          </a:p>
          <a:p>
            <a:endParaRPr lang="en-GB" sz="2800"/>
          </a:p>
          <a:p>
            <a:pPr marL="342900" indent="-342900">
              <a:buBlip>
                <a:blip r:embed="rId3"/>
              </a:buBlip>
            </a:pPr>
            <a:r>
              <a:rPr lang="en-GB" sz="2800"/>
              <a:t>Set up Invitation Links for services</a:t>
            </a:r>
          </a:p>
          <a:p>
            <a:pPr marL="0" indent="0">
              <a:buNone/>
            </a:pPr>
            <a:endParaRPr lang="en-GB" sz="2800"/>
          </a:p>
          <a:p>
            <a:pPr marL="342900" indent="-342900">
              <a:buBlip>
                <a:blip r:embed="rId3"/>
              </a:buBlip>
            </a:pPr>
            <a:r>
              <a:rPr lang="en-GB"/>
              <a:t>Request service tree changes</a:t>
            </a:r>
          </a:p>
          <a:p>
            <a:pPr marL="0" indent="0" fontAlgn="base">
              <a:buNone/>
            </a:pPr>
            <a:endParaRPr lang="en-GB"/>
          </a:p>
          <a:p>
            <a:pPr marL="0" indent="0" fontAlgn="base">
              <a:buNone/>
            </a:pPr>
            <a:endParaRPr lang="en-GB"/>
          </a:p>
          <a:p>
            <a:pPr marL="0" indent="0">
              <a:buNone/>
            </a:pPr>
            <a:endParaRPr lang="en-GB"/>
          </a:p>
        </p:txBody>
      </p:sp>
    </p:spTree>
    <p:extLst>
      <p:ext uri="{BB962C8B-B14F-4D97-AF65-F5344CB8AC3E}">
        <p14:creationId xmlns:p14="http://schemas.microsoft.com/office/powerpoint/2010/main" val="2563103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7D13E5-D686-4DAA-B747-5543AD6070FA}"/>
              </a:ext>
            </a:extLst>
          </p:cNvPr>
          <p:cNvPicPr>
            <a:picLocks noChangeAspect="1"/>
          </p:cNvPicPr>
          <p:nvPr/>
        </p:nvPicPr>
        <p:blipFill>
          <a:blip r:embed="rId2"/>
          <a:stretch>
            <a:fillRect/>
          </a:stretch>
        </p:blipFill>
        <p:spPr>
          <a:xfrm>
            <a:off x="1524000" y="188641"/>
            <a:ext cx="9144000" cy="5732767"/>
          </a:xfrm>
          <a:prstGeom prst="rect">
            <a:avLst/>
          </a:prstGeom>
        </p:spPr>
      </p:pic>
    </p:spTree>
    <p:extLst>
      <p:ext uri="{BB962C8B-B14F-4D97-AF65-F5344CB8AC3E}">
        <p14:creationId xmlns:p14="http://schemas.microsoft.com/office/powerpoint/2010/main" val="2700181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0FD5B0-3F2B-48DD-B6B3-D671843DB6FE}"/>
              </a:ext>
            </a:extLst>
          </p:cNvPr>
          <p:cNvPicPr>
            <a:picLocks noChangeAspect="1"/>
          </p:cNvPicPr>
          <p:nvPr/>
        </p:nvPicPr>
        <p:blipFill>
          <a:blip r:embed="rId3"/>
          <a:stretch>
            <a:fillRect/>
          </a:stretch>
        </p:blipFill>
        <p:spPr>
          <a:xfrm>
            <a:off x="2236928" y="2116761"/>
            <a:ext cx="7747505" cy="4713843"/>
          </a:xfrm>
          <a:prstGeom prst="rect">
            <a:avLst/>
          </a:prstGeom>
        </p:spPr>
      </p:pic>
      <p:sp>
        <p:nvSpPr>
          <p:cNvPr id="5" name="TextBox 4">
            <a:extLst>
              <a:ext uri="{FF2B5EF4-FFF2-40B4-BE49-F238E27FC236}">
                <a16:creationId xmlns:a16="http://schemas.microsoft.com/office/drawing/2014/main" id="{547EB568-4926-439E-A550-731C3981D00E}"/>
              </a:ext>
            </a:extLst>
          </p:cNvPr>
          <p:cNvSpPr txBox="1"/>
          <p:nvPr/>
        </p:nvSpPr>
        <p:spPr>
          <a:xfrm>
            <a:off x="1703512" y="260648"/>
            <a:ext cx="8640960" cy="1785104"/>
          </a:xfrm>
          <a:prstGeom prst="rect">
            <a:avLst/>
          </a:prstGeom>
          <a:noFill/>
        </p:spPr>
        <p:txBody>
          <a:bodyPr wrap="square" rtlCol="0">
            <a:spAutoFit/>
          </a:bodyPr>
          <a:lstStyle/>
          <a:p>
            <a:r>
              <a:rPr lang="en-GB" sz="2200">
                <a:latin typeface="Calibri" panose="020F0502020204030204" pitchFamily="34" charset="0"/>
                <a:cs typeface="Calibri" panose="020F0502020204030204" pitchFamily="34" charset="0"/>
              </a:rPr>
              <a:t>5: </a:t>
            </a:r>
            <a:r>
              <a:rPr lang="en-GB" sz="2200" b="1">
                <a:solidFill>
                  <a:srgbClr val="B10059"/>
                </a:solidFill>
                <a:latin typeface="Calibri" panose="020F0502020204030204" pitchFamily="34" charset="0"/>
                <a:cs typeface="Calibri" panose="020F0502020204030204" pitchFamily="34" charset="0"/>
              </a:rPr>
              <a:t>Important! </a:t>
            </a:r>
            <a:r>
              <a:rPr lang="en-GB" sz="2200">
                <a:latin typeface="Calibri" panose="020F0502020204030204" pitchFamily="34" charset="0"/>
                <a:cs typeface="Calibri" panose="020F0502020204030204" pitchFamily="34" charset="0"/>
              </a:rPr>
              <a:t>If you want the feedback to be linked to a service, In this case my GP practice, you need scroll done the page and add it in the “edit” section</a:t>
            </a:r>
          </a:p>
          <a:p>
            <a:endParaRPr lang="en-GB" sz="2200">
              <a:latin typeface="Calibri" panose="020F0502020204030204" pitchFamily="34" charset="0"/>
              <a:cs typeface="Calibri" panose="020F0502020204030204" pitchFamily="34" charset="0"/>
            </a:endParaRPr>
          </a:p>
          <a:p>
            <a:r>
              <a:rPr lang="en-GB" sz="2200">
                <a:latin typeface="Calibri" panose="020F0502020204030204" pitchFamily="34" charset="0"/>
                <a:cs typeface="Calibri" panose="020F0502020204030204" pitchFamily="34" charset="0"/>
              </a:rPr>
              <a:t>6: click the </a:t>
            </a:r>
            <a:r>
              <a:rPr lang="en-GB" sz="2200" b="1">
                <a:solidFill>
                  <a:srgbClr val="35B674"/>
                </a:solidFill>
                <a:latin typeface="Calibri" panose="020F0502020204030204" pitchFamily="34" charset="0"/>
                <a:cs typeface="Calibri" panose="020F0502020204030204" pitchFamily="34" charset="0"/>
              </a:rPr>
              <a:t>green plus </a:t>
            </a:r>
            <a:r>
              <a:rPr lang="en-GB" sz="2200">
                <a:latin typeface="Calibri" panose="020F0502020204030204" pitchFamily="34" charset="0"/>
                <a:cs typeface="Calibri" panose="020F0502020204030204" pitchFamily="34" charset="0"/>
              </a:rPr>
              <a:t>then save.</a:t>
            </a:r>
          </a:p>
        </p:txBody>
      </p:sp>
    </p:spTree>
    <p:extLst>
      <p:ext uri="{BB962C8B-B14F-4D97-AF65-F5344CB8AC3E}">
        <p14:creationId xmlns:p14="http://schemas.microsoft.com/office/powerpoint/2010/main" val="34570767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C0873-7F8A-4E8E-8708-D7144C8D51B1}"/>
              </a:ext>
            </a:extLst>
          </p:cNvPr>
          <p:cNvSpPr>
            <a:spLocks noGrp="1"/>
          </p:cNvSpPr>
          <p:nvPr>
            <p:ph type="ctrTitle"/>
          </p:nvPr>
        </p:nvSpPr>
        <p:spPr>
          <a:xfrm>
            <a:off x="2538984" y="2960384"/>
            <a:ext cx="6858000" cy="2387600"/>
          </a:xfrm>
        </p:spPr>
        <p:txBody>
          <a:bodyPr>
            <a:normAutofit fontScale="90000"/>
          </a:bodyPr>
          <a:lstStyle/>
          <a:p>
            <a:r>
              <a:rPr lang="en-GB" b="1">
                <a:solidFill>
                  <a:srgbClr val="B10059"/>
                </a:solidFill>
                <a:latin typeface="Calibri" panose="020F0502020204030204" pitchFamily="34" charset="0"/>
                <a:cs typeface="Calibri" panose="020F0502020204030204" pitchFamily="34" charset="0"/>
              </a:rPr>
              <a:t>Now you are ready to share your link</a:t>
            </a:r>
            <a:br>
              <a:rPr lang="en-GB" b="1">
                <a:solidFill>
                  <a:srgbClr val="B10059"/>
                </a:solidFill>
                <a:latin typeface="Calibri" panose="020F0502020204030204" pitchFamily="34" charset="0"/>
                <a:cs typeface="Calibri" panose="020F0502020204030204" pitchFamily="34" charset="0"/>
              </a:rPr>
            </a:br>
            <a:br>
              <a:rPr lang="en-GB" b="1">
                <a:solidFill>
                  <a:srgbClr val="B10059"/>
                </a:solidFill>
                <a:latin typeface="Calibri" panose="020F0502020204030204" pitchFamily="34" charset="0"/>
                <a:cs typeface="Calibri" panose="020F0502020204030204" pitchFamily="34" charset="0"/>
              </a:rPr>
            </a:br>
            <a:r>
              <a:rPr lang="en-GB" sz="2400" b="1">
                <a:solidFill>
                  <a:srgbClr val="B10059"/>
                </a:solidFill>
                <a:latin typeface="Calibri" panose="020F0502020204030204" pitchFamily="34" charset="0"/>
                <a:cs typeface="Calibri" panose="020F0502020204030204" pitchFamily="34" charset="0"/>
              </a:rPr>
              <a:t>create your own material or use ours</a:t>
            </a:r>
            <a:br>
              <a:rPr lang="en-GB" sz="2400" b="1">
                <a:solidFill>
                  <a:srgbClr val="B10059"/>
                </a:solidFill>
                <a:latin typeface="Calibri" panose="020F0502020204030204" pitchFamily="34" charset="0"/>
                <a:cs typeface="Calibri" panose="020F0502020204030204" pitchFamily="34" charset="0"/>
              </a:rPr>
            </a:br>
            <a:r>
              <a:rPr lang="en-GB" sz="2400" b="1">
                <a:solidFill>
                  <a:srgbClr val="B10059"/>
                </a:solidFill>
                <a:latin typeface="Calibri" panose="020F0502020204030204" pitchFamily="34" charset="0"/>
                <a:cs typeface="Calibri" panose="020F0502020204030204" pitchFamily="34" charset="0"/>
                <a:hlinkClick r:id="rId2"/>
              </a:rPr>
              <a:t>https://www.careopinion.org.uk/info/new-materials</a:t>
            </a:r>
            <a:endParaRPr lang="en-GB" b="1">
              <a:solidFill>
                <a:srgbClr val="B1005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01324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A261B7-5625-4533-9FBD-2BC2856C6CEA}"/>
              </a:ext>
            </a:extLst>
          </p:cNvPr>
          <p:cNvPicPr>
            <a:picLocks noChangeAspect="1"/>
          </p:cNvPicPr>
          <p:nvPr/>
        </p:nvPicPr>
        <p:blipFill>
          <a:blip r:embed="rId2"/>
          <a:stretch>
            <a:fillRect/>
          </a:stretch>
        </p:blipFill>
        <p:spPr>
          <a:xfrm>
            <a:off x="1676729" y="0"/>
            <a:ext cx="8838543" cy="6858000"/>
          </a:xfrm>
          <a:prstGeom prst="rect">
            <a:avLst/>
          </a:prstGeom>
        </p:spPr>
      </p:pic>
      <p:sp>
        <p:nvSpPr>
          <p:cNvPr id="5" name="Arrow: Right 4">
            <a:extLst>
              <a:ext uri="{FF2B5EF4-FFF2-40B4-BE49-F238E27FC236}">
                <a16:creationId xmlns:a16="http://schemas.microsoft.com/office/drawing/2014/main" id="{0C8D75EE-F47D-448B-A445-DA9A913C97A2}"/>
              </a:ext>
            </a:extLst>
          </p:cNvPr>
          <p:cNvSpPr/>
          <p:nvPr/>
        </p:nvSpPr>
        <p:spPr>
          <a:xfrm>
            <a:off x="6384033" y="1916832"/>
            <a:ext cx="3034871"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Copy link</a:t>
            </a:r>
          </a:p>
        </p:txBody>
      </p:sp>
      <p:sp>
        <p:nvSpPr>
          <p:cNvPr id="6" name="Arrow: Right 5">
            <a:extLst>
              <a:ext uri="{FF2B5EF4-FFF2-40B4-BE49-F238E27FC236}">
                <a16:creationId xmlns:a16="http://schemas.microsoft.com/office/drawing/2014/main" id="{78164C4B-96D2-4365-96D3-EBA858823DF9}"/>
              </a:ext>
            </a:extLst>
          </p:cNvPr>
          <p:cNvSpPr/>
          <p:nvPr/>
        </p:nvSpPr>
        <p:spPr>
          <a:xfrm>
            <a:off x="6312024" y="1844824"/>
            <a:ext cx="3600400"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Create QR code</a:t>
            </a:r>
          </a:p>
        </p:txBody>
      </p:sp>
      <p:pic>
        <p:nvPicPr>
          <p:cNvPr id="8" name="Picture 7">
            <a:extLst>
              <a:ext uri="{FF2B5EF4-FFF2-40B4-BE49-F238E27FC236}">
                <a16:creationId xmlns:a16="http://schemas.microsoft.com/office/drawing/2014/main" id="{615CA299-CAED-4E9B-860A-A95ED3C62F72}"/>
              </a:ext>
            </a:extLst>
          </p:cNvPr>
          <p:cNvPicPr>
            <a:picLocks noChangeAspect="1"/>
          </p:cNvPicPr>
          <p:nvPr/>
        </p:nvPicPr>
        <p:blipFill>
          <a:blip r:embed="rId3"/>
          <a:stretch>
            <a:fillRect/>
          </a:stretch>
        </p:blipFill>
        <p:spPr>
          <a:xfrm>
            <a:off x="4038313" y="1318918"/>
            <a:ext cx="4115374" cy="4220164"/>
          </a:xfrm>
          <a:prstGeom prst="rect">
            <a:avLst/>
          </a:prstGeom>
        </p:spPr>
      </p:pic>
      <p:pic>
        <p:nvPicPr>
          <p:cNvPr id="9" name="Picture 8" descr="Qr code&#10;&#10;Description automatically generated">
            <a:extLst>
              <a:ext uri="{FF2B5EF4-FFF2-40B4-BE49-F238E27FC236}">
                <a16:creationId xmlns:a16="http://schemas.microsoft.com/office/drawing/2014/main" id="{4B86FC76-F061-49B2-8F60-20BA3AB2DE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2734" y="-111394"/>
            <a:ext cx="5310591" cy="7080788"/>
          </a:xfrm>
          <a:prstGeom prst="rect">
            <a:avLst/>
          </a:prstGeom>
        </p:spPr>
      </p:pic>
      <p:pic>
        <p:nvPicPr>
          <p:cNvPr id="2" name="Picture 3" descr="Graphical user interface, text&#10;&#10;Description automatically generated">
            <a:extLst>
              <a:ext uri="{FF2B5EF4-FFF2-40B4-BE49-F238E27FC236}">
                <a16:creationId xmlns:a16="http://schemas.microsoft.com/office/drawing/2014/main" id="{56978775-A82C-4A0A-AEAD-DD162AAC8F8A}"/>
              </a:ext>
            </a:extLst>
          </p:cNvPr>
          <p:cNvPicPr>
            <a:picLocks noChangeAspect="1"/>
          </p:cNvPicPr>
          <p:nvPr/>
        </p:nvPicPr>
        <p:blipFill>
          <a:blip r:embed="rId5"/>
          <a:stretch>
            <a:fillRect/>
          </a:stretch>
        </p:blipFill>
        <p:spPr>
          <a:xfrm>
            <a:off x="2648125" y="3216216"/>
            <a:ext cx="7808052" cy="3502978"/>
          </a:xfrm>
          <a:prstGeom prst="rect">
            <a:avLst/>
          </a:prstGeom>
        </p:spPr>
      </p:pic>
      <p:pic>
        <p:nvPicPr>
          <p:cNvPr id="4" name="Picture 6" descr="A picture containing qr code&#10;&#10;Description automatically generated">
            <a:extLst>
              <a:ext uri="{FF2B5EF4-FFF2-40B4-BE49-F238E27FC236}">
                <a16:creationId xmlns:a16="http://schemas.microsoft.com/office/drawing/2014/main" id="{A844E672-26B1-4345-B9FF-428EB7986C4D}"/>
              </a:ext>
            </a:extLst>
          </p:cNvPr>
          <p:cNvPicPr>
            <a:picLocks noChangeAspect="1"/>
          </p:cNvPicPr>
          <p:nvPr/>
        </p:nvPicPr>
        <p:blipFill>
          <a:blip r:embed="rId6"/>
          <a:stretch>
            <a:fillRect/>
          </a:stretch>
        </p:blipFill>
        <p:spPr>
          <a:xfrm>
            <a:off x="5752053" y="138807"/>
            <a:ext cx="4704125" cy="6234343"/>
          </a:xfrm>
          <a:prstGeom prst="rect">
            <a:avLst/>
          </a:prstGeom>
        </p:spPr>
      </p:pic>
    </p:spTree>
    <p:extLst>
      <p:ext uri="{BB962C8B-B14F-4D97-AF65-F5344CB8AC3E}">
        <p14:creationId xmlns:p14="http://schemas.microsoft.com/office/powerpoint/2010/main" val="1262260004"/>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7192C3B-8E1A-FFC8-7AA8-4AE37001EC44}"/>
              </a:ext>
            </a:extLst>
          </p:cNvPr>
          <p:cNvSpPr txBox="1"/>
          <p:nvPr/>
        </p:nvSpPr>
        <p:spPr>
          <a:xfrm>
            <a:off x="3048662" y="2936220"/>
            <a:ext cx="7317647" cy="584775"/>
          </a:xfrm>
          <a:prstGeom prst="rect">
            <a:avLst/>
          </a:prstGeom>
          <a:noFill/>
        </p:spPr>
        <p:txBody>
          <a:bodyPr wrap="square">
            <a:spAutoFit/>
          </a:bodyPr>
          <a:lstStyle/>
          <a:p>
            <a:r>
              <a:rPr lang="en-GB" sz="3200">
                <a:solidFill>
                  <a:srgbClr val="B10059"/>
                </a:solidFill>
              </a:rPr>
              <a:t>Requesting Service tree changes/edits</a:t>
            </a:r>
          </a:p>
        </p:txBody>
      </p:sp>
    </p:spTree>
    <p:extLst>
      <p:ext uri="{BB962C8B-B14F-4D97-AF65-F5344CB8AC3E}">
        <p14:creationId xmlns:p14="http://schemas.microsoft.com/office/powerpoint/2010/main" val="13305790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2B5770-540A-3CDB-D5D2-968FEDC2E86F}"/>
              </a:ext>
            </a:extLst>
          </p:cNvPr>
          <p:cNvSpPr txBox="1"/>
          <p:nvPr/>
        </p:nvSpPr>
        <p:spPr>
          <a:xfrm>
            <a:off x="699796" y="363894"/>
            <a:ext cx="10674220" cy="3447098"/>
          </a:xfrm>
          <a:prstGeom prst="rect">
            <a:avLst/>
          </a:prstGeom>
          <a:noFill/>
        </p:spPr>
        <p:txBody>
          <a:bodyPr wrap="square">
            <a:spAutoFit/>
          </a:bodyPr>
          <a:lstStyle/>
          <a:p>
            <a:pPr algn="l"/>
            <a:r>
              <a:rPr lang="en-GB" sz="2800" b="0" i="0">
                <a:solidFill>
                  <a:srgbClr val="B10059"/>
                </a:solidFill>
                <a:effectLst/>
                <a:highlight>
                  <a:srgbClr val="FFFFFF"/>
                </a:highlight>
                <a:latin typeface="VetoComRegular"/>
              </a:rPr>
              <a:t>The service tree</a:t>
            </a:r>
          </a:p>
          <a:p>
            <a:pPr algn="l"/>
            <a:endParaRPr lang="en-GB" sz="2800" b="0" i="0">
              <a:solidFill>
                <a:srgbClr val="B10059"/>
              </a:solidFill>
              <a:effectLst/>
              <a:highlight>
                <a:srgbClr val="FFFFFF"/>
              </a:highlight>
              <a:latin typeface="VetoComRegular"/>
            </a:endParaRPr>
          </a:p>
          <a:p>
            <a:pPr algn="l"/>
            <a:r>
              <a:rPr lang="en-GB" b="0" i="0">
                <a:solidFill>
                  <a:srgbClr val="444444"/>
                </a:solidFill>
                <a:effectLst/>
                <a:highlight>
                  <a:srgbClr val="FFFFFF"/>
                </a:highlight>
                <a:latin typeface="MuseoSans500"/>
              </a:rPr>
              <a:t>Almost all stories shared on Care Opinion are linked to one or more local health/care services which the story is about. In turn, each of these services has its own page on Care Opinion.</a:t>
            </a:r>
          </a:p>
          <a:p>
            <a:pPr algn="l"/>
            <a:r>
              <a:rPr lang="en-GB" b="0" i="0">
                <a:solidFill>
                  <a:srgbClr val="444444"/>
                </a:solidFill>
                <a:effectLst/>
                <a:highlight>
                  <a:srgbClr val="FFFFFF"/>
                </a:highlight>
                <a:latin typeface="MuseoSans500"/>
              </a:rPr>
              <a:t>Services are organised in a hierarchy, a bit like a family tree, so when we talk about all the services listed on Care Opinion, we call it "the service tree".</a:t>
            </a:r>
          </a:p>
          <a:p>
            <a:pPr algn="l"/>
            <a:endParaRPr lang="en-GB" b="0" i="0">
              <a:solidFill>
                <a:srgbClr val="444444"/>
              </a:solidFill>
              <a:effectLst/>
              <a:highlight>
                <a:srgbClr val="FFFFFF"/>
              </a:highlight>
              <a:latin typeface="MuseoSans500"/>
            </a:endParaRPr>
          </a:p>
          <a:p>
            <a:pPr algn="l"/>
            <a:r>
              <a:rPr lang="en-GB" b="1" i="0">
                <a:solidFill>
                  <a:srgbClr val="444444"/>
                </a:solidFill>
                <a:effectLst/>
                <a:highlight>
                  <a:srgbClr val="FFFFFF"/>
                </a:highlight>
                <a:latin typeface="MuseoSans500"/>
              </a:rPr>
              <a:t>For a story to be published on Care Opinion it must be linked to one or more services on the service tree.</a:t>
            </a:r>
            <a:r>
              <a:rPr lang="en-GB" b="0" i="0">
                <a:solidFill>
                  <a:srgbClr val="444444"/>
                </a:solidFill>
                <a:effectLst/>
                <a:highlight>
                  <a:srgbClr val="FFFFFF"/>
                </a:highlight>
                <a:latin typeface="MuseoSans500"/>
              </a:rPr>
              <a:t> </a:t>
            </a:r>
          </a:p>
          <a:p>
            <a:pPr algn="l"/>
            <a:endParaRPr lang="en-GB">
              <a:solidFill>
                <a:srgbClr val="444444"/>
              </a:solidFill>
              <a:highlight>
                <a:srgbClr val="FFFFFF"/>
              </a:highlight>
              <a:latin typeface="MuseoSans500"/>
            </a:endParaRPr>
          </a:p>
          <a:p>
            <a:pPr algn="l"/>
            <a:r>
              <a:rPr lang="en-GB" b="0" i="0">
                <a:solidFill>
                  <a:srgbClr val="444444"/>
                </a:solidFill>
                <a:effectLst/>
                <a:highlight>
                  <a:srgbClr val="FFFFFF"/>
                </a:highlight>
                <a:latin typeface="MuseoSans500"/>
              </a:rPr>
              <a:t>This shows other site users where the story is about, and many staff on subscriptions are only alerted to stories linked to certain services</a:t>
            </a:r>
          </a:p>
        </p:txBody>
      </p:sp>
      <p:sp>
        <p:nvSpPr>
          <p:cNvPr id="5" name="TextBox 4">
            <a:extLst>
              <a:ext uri="{FF2B5EF4-FFF2-40B4-BE49-F238E27FC236}">
                <a16:creationId xmlns:a16="http://schemas.microsoft.com/office/drawing/2014/main" id="{36C3EE07-4A76-282F-10C1-A8FB35198EDD}"/>
              </a:ext>
            </a:extLst>
          </p:cNvPr>
          <p:cNvSpPr txBox="1"/>
          <p:nvPr/>
        </p:nvSpPr>
        <p:spPr>
          <a:xfrm>
            <a:off x="5931937" y="6124774"/>
            <a:ext cx="6097554" cy="646331"/>
          </a:xfrm>
          <a:prstGeom prst="rect">
            <a:avLst/>
          </a:prstGeom>
          <a:noFill/>
        </p:spPr>
        <p:txBody>
          <a:bodyPr wrap="square">
            <a:spAutoFit/>
          </a:bodyPr>
          <a:lstStyle/>
          <a:p>
            <a:r>
              <a:rPr lang="en-GB">
                <a:hlinkClick r:id="rId3"/>
              </a:rPr>
              <a:t>https://www.careopinion.org.uk/info/setting-up-your-tree</a:t>
            </a:r>
            <a:endParaRPr lang="en-GB"/>
          </a:p>
          <a:p>
            <a:endParaRPr lang="en-GB"/>
          </a:p>
        </p:txBody>
      </p:sp>
    </p:spTree>
    <p:extLst>
      <p:ext uri="{BB962C8B-B14F-4D97-AF65-F5344CB8AC3E}">
        <p14:creationId xmlns:p14="http://schemas.microsoft.com/office/powerpoint/2010/main" val="29623972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2B5770-540A-3CDB-D5D2-968FEDC2E86F}"/>
              </a:ext>
            </a:extLst>
          </p:cNvPr>
          <p:cNvSpPr txBox="1"/>
          <p:nvPr/>
        </p:nvSpPr>
        <p:spPr>
          <a:xfrm>
            <a:off x="699796" y="363894"/>
            <a:ext cx="10674220" cy="5509200"/>
          </a:xfrm>
          <a:prstGeom prst="rect">
            <a:avLst/>
          </a:prstGeom>
          <a:noFill/>
        </p:spPr>
        <p:txBody>
          <a:bodyPr wrap="square">
            <a:spAutoFit/>
          </a:bodyPr>
          <a:lstStyle/>
          <a:p>
            <a:pPr algn="l"/>
            <a:r>
              <a:rPr lang="en-GB" sz="2400" b="0" i="0" cap="all">
                <a:solidFill>
                  <a:srgbClr val="D04E7C"/>
                </a:solidFill>
                <a:effectLst/>
                <a:highlight>
                  <a:srgbClr val="FFFFFF"/>
                </a:highlight>
                <a:latin typeface="VetoComBold"/>
              </a:rPr>
              <a:t>SOME THINGS TO CONSIDER BEFORE YOU START</a:t>
            </a:r>
          </a:p>
          <a:p>
            <a:pPr algn="l"/>
            <a:endParaRPr lang="en-GB" sz="2400" b="0" i="0" cap="all">
              <a:solidFill>
                <a:srgbClr val="D04E7C"/>
              </a:solidFill>
              <a:effectLst/>
              <a:highlight>
                <a:srgbClr val="FFFFFF"/>
              </a:highlight>
              <a:latin typeface="VetoComBold"/>
            </a:endParaRPr>
          </a:p>
          <a:p>
            <a:pPr algn="l">
              <a:buFont typeface="Arial" panose="020B0604020202020204" pitchFamily="34" charset="0"/>
              <a:buChar char="•"/>
            </a:pPr>
            <a:r>
              <a:rPr lang="en-GB" sz="2400" b="0" i="0">
                <a:solidFill>
                  <a:srgbClr val="444444"/>
                </a:solidFill>
                <a:effectLst/>
                <a:highlight>
                  <a:srgbClr val="FFFFFF"/>
                </a:highlight>
                <a:latin typeface="MuseoSans500"/>
              </a:rPr>
              <a:t>A single service cannot be listed multiple times</a:t>
            </a:r>
          </a:p>
          <a:p>
            <a:pPr algn="l">
              <a:buFont typeface="Arial" panose="020B0604020202020204" pitchFamily="34" charset="0"/>
              <a:buChar char="•"/>
            </a:pPr>
            <a:r>
              <a:rPr lang="en-GB" sz="2400" b="0" i="0">
                <a:solidFill>
                  <a:srgbClr val="444444"/>
                </a:solidFill>
                <a:effectLst/>
                <a:highlight>
                  <a:srgbClr val="FFFFFF"/>
                </a:highlight>
                <a:latin typeface="MuseoSans500"/>
              </a:rPr>
              <a:t>Service trees should be as simple as possible to help authors (and moderators) link stories to the right service</a:t>
            </a:r>
          </a:p>
          <a:p>
            <a:pPr algn="l">
              <a:buFont typeface="Arial" panose="020B0604020202020204" pitchFamily="34" charset="0"/>
              <a:buChar char="•"/>
            </a:pPr>
            <a:r>
              <a:rPr lang="en-GB" sz="2400" b="0" i="0">
                <a:solidFill>
                  <a:srgbClr val="444444"/>
                </a:solidFill>
                <a:effectLst/>
                <a:highlight>
                  <a:srgbClr val="FFFFFF"/>
                </a:highlight>
                <a:latin typeface="MuseoSans500"/>
              </a:rPr>
              <a:t>Service names and locations should be recognised by the service user</a:t>
            </a:r>
          </a:p>
          <a:p>
            <a:pPr algn="l">
              <a:buFont typeface="Arial" panose="020B0604020202020204" pitchFamily="34" charset="0"/>
              <a:buChar char="•"/>
            </a:pPr>
            <a:r>
              <a:rPr lang="en-GB" sz="2400" b="0" i="0">
                <a:solidFill>
                  <a:srgbClr val="444444"/>
                </a:solidFill>
                <a:effectLst/>
                <a:highlight>
                  <a:srgbClr val="FFFFFF"/>
                </a:highlight>
                <a:latin typeface="MuseoSans500"/>
              </a:rPr>
              <a:t>We strongly recommend not listing services by directorates - these can change often, are not understood by the public and can be managed via reporting instead</a:t>
            </a:r>
          </a:p>
          <a:p>
            <a:pPr algn="l">
              <a:buFont typeface="Arial" panose="020B0604020202020204" pitchFamily="34" charset="0"/>
              <a:buChar char="•"/>
            </a:pPr>
            <a:r>
              <a:rPr lang="en-GB" sz="2400" b="0" i="0">
                <a:solidFill>
                  <a:srgbClr val="444444"/>
                </a:solidFill>
                <a:effectLst/>
                <a:highlight>
                  <a:srgbClr val="FFFFFF"/>
                </a:highlight>
                <a:latin typeface="MuseoSans500"/>
              </a:rPr>
              <a:t>prioritise services rolling out Care Opinion. The only reason to add a service to your service tree is if they are promoting Care Opinion and are expecting feedback*</a:t>
            </a:r>
          </a:p>
          <a:p>
            <a:pPr algn="l"/>
            <a:endParaRPr lang="en-GB" sz="2400" b="0" i="0">
              <a:solidFill>
                <a:srgbClr val="444444"/>
              </a:solidFill>
              <a:effectLst/>
              <a:highlight>
                <a:srgbClr val="FFFFFF"/>
              </a:highlight>
              <a:latin typeface="MuseoSans500"/>
            </a:endParaRPr>
          </a:p>
          <a:p>
            <a:pPr algn="l"/>
            <a:r>
              <a:rPr lang="en-GB" sz="2000" b="0" i="0">
                <a:solidFill>
                  <a:srgbClr val="444444"/>
                </a:solidFill>
                <a:effectLst/>
                <a:highlight>
                  <a:srgbClr val="FFFFFF"/>
                </a:highlight>
                <a:latin typeface="MuseoSans500"/>
              </a:rPr>
              <a:t>*If we receive a story about a service not on your tree, we will link it to your organisation so you can still respond immediately and once the service is added we can link the story to it.</a:t>
            </a:r>
          </a:p>
          <a:p>
            <a:pPr algn="l"/>
            <a:endParaRPr lang="en-GB" sz="2400" b="0" i="0">
              <a:solidFill>
                <a:srgbClr val="444444"/>
              </a:solidFill>
              <a:effectLst/>
              <a:highlight>
                <a:srgbClr val="FFFFFF"/>
              </a:highlight>
              <a:latin typeface="MuseoSans500"/>
            </a:endParaRPr>
          </a:p>
          <a:p>
            <a:pPr algn="l"/>
            <a:r>
              <a:rPr lang="en-GB" sz="2400" b="0" i="0">
                <a:solidFill>
                  <a:srgbClr val="444444"/>
                </a:solidFill>
                <a:effectLst/>
                <a:highlight>
                  <a:srgbClr val="FFFFFF"/>
                </a:highlight>
                <a:latin typeface="MuseoSans500"/>
              </a:rPr>
              <a:t> </a:t>
            </a:r>
            <a:r>
              <a:rPr lang="en-GB" sz="2000" b="1" i="0">
                <a:solidFill>
                  <a:srgbClr val="444444"/>
                </a:solidFill>
                <a:effectLst/>
                <a:highlight>
                  <a:srgbClr val="FFFFFF"/>
                </a:highlight>
                <a:latin typeface="MuseoSans500"/>
              </a:rPr>
              <a:t>Not having the service on the service tree is not a barrier to stories being shared or responded to.</a:t>
            </a:r>
            <a:endParaRPr lang="en-GB" sz="2000" b="0" i="0">
              <a:solidFill>
                <a:srgbClr val="444444"/>
              </a:solidFill>
              <a:effectLst/>
              <a:highlight>
                <a:srgbClr val="FFFFFF"/>
              </a:highlight>
              <a:latin typeface="MuseoSans500"/>
            </a:endParaRPr>
          </a:p>
        </p:txBody>
      </p:sp>
      <p:sp>
        <p:nvSpPr>
          <p:cNvPr id="5" name="TextBox 4">
            <a:extLst>
              <a:ext uri="{FF2B5EF4-FFF2-40B4-BE49-F238E27FC236}">
                <a16:creationId xmlns:a16="http://schemas.microsoft.com/office/drawing/2014/main" id="{36C3EE07-4A76-282F-10C1-A8FB35198EDD}"/>
              </a:ext>
            </a:extLst>
          </p:cNvPr>
          <p:cNvSpPr txBox="1"/>
          <p:nvPr/>
        </p:nvSpPr>
        <p:spPr>
          <a:xfrm>
            <a:off x="5931937" y="6124774"/>
            <a:ext cx="6097554" cy="646331"/>
          </a:xfrm>
          <a:prstGeom prst="rect">
            <a:avLst/>
          </a:prstGeom>
          <a:noFill/>
        </p:spPr>
        <p:txBody>
          <a:bodyPr wrap="square">
            <a:spAutoFit/>
          </a:bodyPr>
          <a:lstStyle/>
          <a:p>
            <a:r>
              <a:rPr lang="en-GB">
                <a:hlinkClick r:id="rId3"/>
              </a:rPr>
              <a:t>https://www.careopinion.org.uk/info/setting-up-your-tree</a:t>
            </a:r>
            <a:endParaRPr lang="en-GB"/>
          </a:p>
          <a:p>
            <a:endParaRPr lang="en-GB"/>
          </a:p>
        </p:txBody>
      </p:sp>
    </p:spTree>
    <p:extLst>
      <p:ext uri="{BB962C8B-B14F-4D97-AF65-F5344CB8AC3E}">
        <p14:creationId xmlns:p14="http://schemas.microsoft.com/office/powerpoint/2010/main" val="2425661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2B5770-540A-3CDB-D5D2-968FEDC2E86F}"/>
              </a:ext>
            </a:extLst>
          </p:cNvPr>
          <p:cNvSpPr txBox="1"/>
          <p:nvPr/>
        </p:nvSpPr>
        <p:spPr>
          <a:xfrm>
            <a:off x="699796" y="363894"/>
            <a:ext cx="10674220" cy="6186309"/>
          </a:xfrm>
          <a:prstGeom prst="rect">
            <a:avLst/>
          </a:prstGeom>
          <a:noFill/>
        </p:spPr>
        <p:txBody>
          <a:bodyPr wrap="square">
            <a:spAutoFit/>
          </a:bodyPr>
          <a:lstStyle/>
          <a:p>
            <a:pPr algn="l"/>
            <a:r>
              <a:rPr lang="en-GB" sz="2800" b="1" i="0">
                <a:solidFill>
                  <a:srgbClr val="B10059"/>
                </a:solidFill>
                <a:effectLst/>
                <a:highlight>
                  <a:srgbClr val="FFFFFF"/>
                </a:highlight>
                <a:latin typeface="VetoComRegular"/>
              </a:rPr>
              <a:t>Changes to a service tree</a:t>
            </a:r>
          </a:p>
          <a:p>
            <a:pPr algn="l"/>
            <a:endParaRPr lang="en-GB" sz="2800" b="1" i="0">
              <a:solidFill>
                <a:srgbClr val="B10059"/>
              </a:solidFill>
              <a:effectLst/>
              <a:highlight>
                <a:srgbClr val="FFFFFF"/>
              </a:highlight>
              <a:latin typeface="VetoComRegular"/>
            </a:endParaRPr>
          </a:p>
          <a:p>
            <a:pPr algn="l"/>
            <a:r>
              <a:rPr lang="en-GB" sz="2000" b="0" i="0">
                <a:solidFill>
                  <a:srgbClr val="444444"/>
                </a:solidFill>
                <a:effectLst/>
                <a:highlight>
                  <a:srgbClr val="FFFFFF"/>
                </a:highlight>
                <a:latin typeface="MuseoSans500"/>
              </a:rPr>
              <a:t>A service tree may need to change over time, to best reflect the services provided by the organisation at the present moment. There may be different reasons for a service tree to change:</a:t>
            </a:r>
          </a:p>
          <a:p>
            <a:pPr algn="l"/>
            <a:endParaRPr lang="en-GB" sz="2000" b="0" i="0">
              <a:solidFill>
                <a:srgbClr val="444444"/>
              </a:solidFill>
              <a:effectLst/>
              <a:highlight>
                <a:srgbClr val="FFFFFF"/>
              </a:highlight>
              <a:latin typeface="MuseoSans500"/>
            </a:endParaRPr>
          </a:p>
          <a:p>
            <a:pPr algn="l">
              <a:buFont typeface="Arial" panose="020B0604020202020204" pitchFamily="34" charset="0"/>
              <a:buChar char="•"/>
            </a:pPr>
            <a:r>
              <a:rPr lang="en-GB" sz="2000" b="0" i="0">
                <a:solidFill>
                  <a:srgbClr val="444444"/>
                </a:solidFill>
                <a:effectLst/>
                <a:highlight>
                  <a:srgbClr val="FFFFFF"/>
                </a:highlight>
                <a:latin typeface="MuseoSans500"/>
              </a:rPr>
              <a:t>There may be mistakes to be corrected</a:t>
            </a:r>
          </a:p>
          <a:p>
            <a:pPr algn="l">
              <a:buFont typeface="Arial" panose="020B0604020202020204" pitchFamily="34" charset="0"/>
              <a:buChar char="•"/>
            </a:pPr>
            <a:r>
              <a:rPr lang="en-GB" sz="2000" b="0" i="0">
                <a:solidFill>
                  <a:srgbClr val="444444"/>
                </a:solidFill>
                <a:effectLst/>
                <a:highlight>
                  <a:srgbClr val="FFFFFF"/>
                </a:highlight>
                <a:latin typeface="MuseoSans500"/>
              </a:rPr>
              <a:t>New services may open</a:t>
            </a:r>
          </a:p>
          <a:p>
            <a:pPr algn="l">
              <a:buFont typeface="Arial" panose="020B0604020202020204" pitchFamily="34" charset="0"/>
              <a:buChar char="•"/>
            </a:pPr>
            <a:r>
              <a:rPr lang="en-GB" sz="2000" b="0" i="0">
                <a:solidFill>
                  <a:srgbClr val="444444"/>
                </a:solidFill>
                <a:effectLst/>
                <a:highlight>
                  <a:srgbClr val="FFFFFF"/>
                </a:highlight>
                <a:latin typeface="MuseoSans500"/>
              </a:rPr>
              <a:t>Old services may close</a:t>
            </a:r>
          </a:p>
          <a:p>
            <a:pPr algn="l">
              <a:buFont typeface="Arial" panose="020B0604020202020204" pitchFamily="34" charset="0"/>
              <a:buChar char="•"/>
            </a:pPr>
            <a:r>
              <a:rPr lang="en-GB" sz="2000" b="0" i="0">
                <a:solidFill>
                  <a:srgbClr val="444444"/>
                </a:solidFill>
                <a:effectLst/>
                <a:highlight>
                  <a:srgbClr val="FFFFFF"/>
                </a:highlight>
                <a:latin typeface="MuseoSans500"/>
              </a:rPr>
              <a:t>A service may change its name or function</a:t>
            </a:r>
          </a:p>
          <a:p>
            <a:pPr algn="l">
              <a:buFont typeface="Arial" panose="020B0604020202020204" pitchFamily="34" charset="0"/>
              <a:buChar char="•"/>
            </a:pPr>
            <a:r>
              <a:rPr lang="en-GB" sz="2000" b="0" i="0">
                <a:solidFill>
                  <a:srgbClr val="444444"/>
                </a:solidFill>
                <a:effectLst/>
                <a:highlight>
                  <a:srgbClr val="FFFFFF"/>
                </a:highlight>
                <a:latin typeface="MuseoSans500"/>
              </a:rPr>
              <a:t>A service may move from one location or grouping to another</a:t>
            </a:r>
          </a:p>
          <a:p>
            <a:pPr algn="l">
              <a:buFont typeface="Arial" panose="020B0604020202020204" pitchFamily="34" charset="0"/>
              <a:buChar char="•"/>
            </a:pPr>
            <a:r>
              <a:rPr lang="en-GB" sz="2000" b="0" i="0">
                <a:solidFill>
                  <a:srgbClr val="444444"/>
                </a:solidFill>
                <a:effectLst/>
                <a:highlight>
                  <a:srgbClr val="FFFFFF"/>
                </a:highlight>
                <a:latin typeface="MuseoSans500"/>
              </a:rPr>
              <a:t>A service may not have been added to you service tree yet but is ready to collect feedback</a:t>
            </a:r>
          </a:p>
          <a:p>
            <a:pPr algn="l">
              <a:buFont typeface="Arial" panose="020B0604020202020204" pitchFamily="34" charset="0"/>
              <a:buChar char="•"/>
            </a:pPr>
            <a:endParaRPr lang="en-GB" sz="2000" b="0" i="0">
              <a:solidFill>
                <a:srgbClr val="444444"/>
              </a:solidFill>
              <a:effectLst/>
              <a:highlight>
                <a:srgbClr val="FFFFFF"/>
              </a:highlight>
              <a:latin typeface="MuseoSans500"/>
            </a:endParaRPr>
          </a:p>
          <a:p>
            <a:pPr algn="l"/>
            <a:r>
              <a:rPr lang="en-GB" sz="2000" b="1" i="0">
                <a:solidFill>
                  <a:srgbClr val="444444"/>
                </a:solidFill>
                <a:effectLst/>
                <a:highlight>
                  <a:srgbClr val="FFFFFF"/>
                </a:highlight>
                <a:latin typeface="MuseoSans500"/>
                <a:hlinkClick r:id="rId3"/>
              </a:rPr>
              <a:t>Request changes to a service tree</a:t>
            </a:r>
            <a:r>
              <a:rPr lang="en-GB" sz="2000" b="1" i="0">
                <a:solidFill>
                  <a:srgbClr val="444444"/>
                </a:solidFill>
                <a:effectLst/>
                <a:highlight>
                  <a:srgbClr val="FFFFFF"/>
                </a:highlight>
                <a:latin typeface="MuseoSans500"/>
              </a:rPr>
              <a:t> (including adding single services)</a:t>
            </a:r>
          </a:p>
          <a:p>
            <a:pPr algn="l"/>
            <a:r>
              <a:rPr lang="en-GB" sz="2000" b="1" i="0">
                <a:solidFill>
                  <a:srgbClr val="444444"/>
                </a:solidFill>
                <a:effectLst/>
                <a:highlight>
                  <a:srgbClr val="FFFFFF"/>
                </a:highlight>
                <a:latin typeface="MuseoSans500"/>
                <a:hlinkClick r:id="rId3"/>
              </a:rPr>
              <a:t>https://www.careopinion.org.uk/info/request-service-tree-changes</a:t>
            </a:r>
            <a:endParaRPr lang="en-GB" sz="2000" b="1">
              <a:solidFill>
                <a:srgbClr val="444444"/>
              </a:solidFill>
              <a:highlight>
                <a:srgbClr val="FFFFFF"/>
              </a:highlight>
              <a:latin typeface="MuseoSans500"/>
            </a:endParaRPr>
          </a:p>
          <a:p>
            <a:pPr algn="l"/>
            <a:endParaRPr lang="en-GB" sz="2000" b="0" i="0">
              <a:solidFill>
                <a:srgbClr val="444444"/>
              </a:solidFill>
              <a:effectLst/>
              <a:highlight>
                <a:srgbClr val="FFFFFF"/>
              </a:highlight>
              <a:latin typeface="MuseoSans500"/>
            </a:endParaRPr>
          </a:p>
          <a:p>
            <a:pPr algn="l"/>
            <a:r>
              <a:rPr lang="en-GB" sz="2000" b="0" i="0">
                <a:solidFill>
                  <a:srgbClr val="5B1E45"/>
                </a:solidFill>
                <a:effectLst/>
                <a:highlight>
                  <a:srgbClr val="FFFFFF"/>
                </a:highlight>
                <a:latin typeface="VetoComRegular"/>
              </a:rPr>
              <a:t>How long does it take?</a:t>
            </a:r>
          </a:p>
          <a:p>
            <a:pPr algn="l"/>
            <a:r>
              <a:rPr lang="en-GB" sz="2000" b="0" i="0">
                <a:solidFill>
                  <a:srgbClr val="444444"/>
                </a:solidFill>
                <a:effectLst/>
                <a:highlight>
                  <a:srgbClr val="FFFFFF"/>
                </a:highlight>
                <a:latin typeface="MuseoSans500"/>
              </a:rPr>
              <a:t>Making changes to service trees is quite complicated. Especially if the service tree already have stories linked to it. We process spreadsheets in date order. We aim to complete service tree requests within two weeks.</a:t>
            </a:r>
          </a:p>
        </p:txBody>
      </p:sp>
      <p:sp>
        <p:nvSpPr>
          <p:cNvPr id="4" name="TextBox 3">
            <a:extLst>
              <a:ext uri="{FF2B5EF4-FFF2-40B4-BE49-F238E27FC236}">
                <a16:creationId xmlns:a16="http://schemas.microsoft.com/office/drawing/2014/main" id="{8D99370E-3062-5A07-F047-1CB0FC720714}"/>
              </a:ext>
            </a:extLst>
          </p:cNvPr>
          <p:cNvSpPr txBox="1"/>
          <p:nvPr/>
        </p:nvSpPr>
        <p:spPr>
          <a:xfrm>
            <a:off x="3900196" y="6124774"/>
            <a:ext cx="8117632" cy="646331"/>
          </a:xfrm>
          <a:prstGeom prst="rect">
            <a:avLst/>
          </a:prstGeom>
          <a:noFill/>
        </p:spPr>
        <p:txBody>
          <a:bodyPr wrap="square">
            <a:spAutoFit/>
          </a:bodyPr>
          <a:lstStyle/>
          <a:p>
            <a:r>
              <a:rPr lang="en-GB">
                <a:hlinkClick r:id="rId4"/>
              </a:rPr>
              <a:t>https://www.careopinion.org.uk/info/understanding-treatment-functions</a:t>
            </a:r>
            <a:endParaRPr lang="en-GB"/>
          </a:p>
          <a:p>
            <a:endParaRPr lang="en-GB"/>
          </a:p>
        </p:txBody>
      </p:sp>
    </p:spTree>
    <p:extLst>
      <p:ext uri="{BB962C8B-B14F-4D97-AF65-F5344CB8AC3E}">
        <p14:creationId xmlns:p14="http://schemas.microsoft.com/office/powerpoint/2010/main" val="30358039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2B5770-540A-3CDB-D5D2-968FEDC2E86F}"/>
              </a:ext>
            </a:extLst>
          </p:cNvPr>
          <p:cNvSpPr txBox="1"/>
          <p:nvPr/>
        </p:nvSpPr>
        <p:spPr>
          <a:xfrm>
            <a:off x="758890" y="582067"/>
            <a:ext cx="10674220" cy="5878532"/>
          </a:xfrm>
          <a:prstGeom prst="rect">
            <a:avLst/>
          </a:prstGeom>
          <a:noFill/>
        </p:spPr>
        <p:txBody>
          <a:bodyPr wrap="square">
            <a:spAutoFit/>
          </a:bodyPr>
          <a:lstStyle/>
          <a:p>
            <a:pPr algn="ctr"/>
            <a:r>
              <a:rPr lang="en-GB" sz="2800" b="1" i="0">
                <a:solidFill>
                  <a:srgbClr val="B10059"/>
                </a:solidFill>
                <a:effectLst/>
                <a:highlight>
                  <a:srgbClr val="FFFFFF"/>
                </a:highlight>
                <a:latin typeface="VetoComRegular"/>
              </a:rPr>
              <a:t>Further Care Opinion training on Service Tree Creation &amp; </a:t>
            </a:r>
            <a:r>
              <a:rPr lang="en-GB" sz="2800" b="1">
                <a:solidFill>
                  <a:srgbClr val="B10059"/>
                </a:solidFill>
                <a:highlight>
                  <a:srgbClr val="FFFFFF"/>
                </a:highlight>
                <a:latin typeface="VetoComRegular"/>
              </a:rPr>
              <a:t>How to submit service tree change requests</a:t>
            </a:r>
          </a:p>
          <a:p>
            <a:pPr algn="ctr"/>
            <a:endParaRPr lang="en-GB" sz="2800" b="1">
              <a:solidFill>
                <a:srgbClr val="B10059"/>
              </a:solidFill>
              <a:highlight>
                <a:srgbClr val="FFFFFF"/>
              </a:highlight>
              <a:latin typeface="VetoComRegular"/>
            </a:endParaRPr>
          </a:p>
          <a:p>
            <a:pPr algn="ctr"/>
            <a:endParaRPr lang="en-GB" sz="2800" b="1" i="0">
              <a:solidFill>
                <a:srgbClr val="B10059"/>
              </a:solidFill>
              <a:effectLst/>
              <a:highlight>
                <a:srgbClr val="FFFFFF"/>
              </a:highlight>
              <a:latin typeface="VetoComRegular"/>
            </a:endParaRPr>
          </a:p>
          <a:p>
            <a:pPr algn="ctr"/>
            <a:endParaRPr lang="en-GB" sz="2800" b="1">
              <a:solidFill>
                <a:srgbClr val="B10059"/>
              </a:solidFill>
              <a:highlight>
                <a:srgbClr val="FFFFFF"/>
              </a:highlight>
              <a:latin typeface="VetoComRegular"/>
            </a:endParaRPr>
          </a:p>
          <a:p>
            <a:pPr algn="ctr"/>
            <a:endParaRPr lang="en-GB" sz="2800" b="1" i="0">
              <a:solidFill>
                <a:srgbClr val="B10059"/>
              </a:solidFill>
              <a:effectLst/>
              <a:highlight>
                <a:srgbClr val="FFFFFF"/>
              </a:highlight>
              <a:latin typeface="VetoComRegular"/>
            </a:endParaRPr>
          </a:p>
          <a:p>
            <a:pPr algn="ctr"/>
            <a:endParaRPr lang="en-GB" sz="2800" b="1">
              <a:solidFill>
                <a:srgbClr val="B10059"/>
              </a:solidFill>
              <a:highlight>
                <a:srgbClr val="FFFFFF"/>
              </a:highlight>
              <a:latin typeface="VetoComRegular"/>
            </a:endParaRPr>
          </a:p>
          <a:p>
            <a:pPr algn="ctr"/>
            <a:endParaRPr lang="en-GB" sz="2800" b="1" i="0">
              <a:solidFill>
                <a:srgbClr val="B10059"/>
              </a:solidFill>
              <a:effectLst/>
              <a:highlight>
                <a:srgbClr val="FFFFFF"/>
              </a:highlight>
              <a:latin typeface="VetoComRegular"/>
            </a:endParaRPr>
          </a:p>
          <a:p>
            <a:pPr algn="ctr"/>
            <a:endParaRPr lang="en-GB" sz="2800" b="1" i="0">
              <a:solidFill>
                <a:srgbClr val="B10059"/>
              </a:solidFill>
              <a:effectLst/>
              <a:highlight>
                <a:srgbClr val="FFFFFF"/>
              </a:highlight>
              <a:latin typeface="VetoComRegular"/>
            </a:endParaRPr>
          </a:p>
          <a:p>
            <a:pPr algn="ctr"/>
            <a:endParaRPr lang="en-GB" sz="2800" b="1">
              <a:solidFill>
                <a:srgbClr val="B10059"/>
              </a:solidFill>
              <a:highlight>
                <a:srgbClr val="FFFFFF"/>
              </a:highlight>
              <a:latin typeface="VetoComRegular"/>
            </a:endParaRPr>
          </a:p>
          <a:p>
            <a:pPr algn="ctr"/>
            <a:endParaRPr lang="en-GB" sz="2800" b="1" i="0">
              <a:solidFill>
                <a:srgbClr val="B10059"/>
              </a:solidFill>
              <a:effectLst/>
              <a:highlight>
                <a:srgbClr val="FFFFFF"/>
              </a:highlight>
              <a:latin typeface="VetoComRegular"/>
            </a:endParaRPr>
          </a:p>
          <a:p>
            <a:pPr algn="ctr"/>
            <a:endParaRPr lang="en-GB" sz="2800" b="1" i="0">
              <a:solidFill>
                <a:srgbClr val="B10059"/>
              </a:solidFill>
              <a:effectLst/>
              <a:highlight>
                <a:srgbClr val="FFFFFF"/>
              </a:highlight>
              <a:latin typeface="VetoComRegular"/>
            </a:endParaRPr>
          </a:p>
          <a:p>
            <a:pPr algn="l"/>
            <a:r>
              <a:rPr lang="en-GB" sz="2800" b="1">
                <a:solidFill>
                  <a:srgbClr val="B10059"/>
                </a:solidFill>
                <a:highlight>
                  <a:srgbClr val="FFFFFF"/>
                </a:highlight>
                <a:latin typeface="VetoComRegular"/>
              </a:rPr>
              <a:t>Watch a recorded webinar here: </a:t>
            </a:r>
            <a:r>
              <a:rPr lang="en-GB" sz="2800" b="1">
                <a:solidFill>
                  <a:srgbClr val="B10059"/>
                </a:solidFill>
                <a:highlight>
                  <a:srgbClr val="FFFFFF"/>
                </a:highlight>
                <a:latin typeface="VetoComRegular"/>
                <a:hlinkClick r:id="rId3"/>
              </a:rPr>
              <a:t>Blog post</a:t>
            </a:r>
            <a:endParaRPr lang="en-GB" sz="2800" b="1">
              <a:solidFill>
                <a:srgbClr val="B10059"/>
              </a:solidFill>
              <a:highlight>
                <a:srgbClr val="FFFFFF"/>
              </a:highlight>
              <a:latin typeface="VetoComRegular"/>
            </a:endParaRPr>
          </a:p>
          <a:p>
            <a:pPr algn="l"/>
            <a:r>
              <a:rPr lang="en-GB" sz="1200" i="0">
                <a:solidFill>
                  <a:srgbClr val="B10059"/>
                </a:solidFill>
                <a:effectLst/>
                <a:highlight>
                  <a:srgbClr val="FFFFFF"/>
                </a:highlight>
                <a:latin typeface="VetoComRegular"/>
              </a:rPr>
              <a:t>Accessing service tree https://www.careopinion.org.uk/info/the-service-tree</a:t>
            </a:r>
          </a:p>
        </p:txBody>
      </p:sp>
      <p:pic>
        <p:nvPicPr>
          <p:cNvPr id="4" name="Picture 3">
            <a:extLst>
              <a:ext uri="{FF2B5EF4-FFF2-40B4-BE49-F238E27FC236}">
                <a16:creationId xmlns:a16="http://schemas.microsoft.com/office/drawing/2014/main" id="{72FE2074-1C38-9E32-D1D7-4DAACB63FE1A}"/>
              </a:ext>
            </a:extLst>
          </p:cNvPr>
          <p:cNvPicPr>
            <a:picLocks noChangeAspect="1"/>
          </p:cNvPicPr>
          <p:nvPr/>
        </p:nvPicPr>
        <p:blipFill>
          <a:blip r:embed="rId4"/>
          <a:stretch>
            <a:fillRect/>
          </a:stretch>
        </p:blipFill>
        <p:spPr>
          <a:xfrm>
            <a:off x="3403547" y="3256690"/>
            <a:ext cx="5023609" cy="2094508"/>
          </a:xfrm>
          <a:prstGeom prst="rect">
            <a:avLst/>
          </a:prstGeom>
        </p:spPr>
      </p:pic>
      <p:pic>
        <p:nvPicPr>
          <p:cNvPr id="7" name="Picture 6">
            <a:hlinkClick r:id="rId3"/>
            <a:extLst>
              <a:ext uri="{FF2B5EF4-FFF2-40B4-BE49-F238E27FC236}">
                <a16:creationId xmlns:a16="http://schemas.microsoft.com/office/drawing/2014/main" id="{F50772BE-1157-79DF-1979-31F1920886A0}"/>
              </a:ext>
            </a:extLst>
          </p:cNvPr>
          <p:cNvPicPr>
            <a:picLocks noChangeAspect="1"/>
          </p:cNvPicPr>
          <p:nvPr/>
        </p:nvPicPr>
        <p:blipFill>
          <a:blip r:embed="rId5"/>
          <a:stretch>
            <a:fillRect/>
          </a:stretch>
        </p:blipFill>
        <p:spPr>
          <a:xfrm>
            <a:off x="3403547" y="1690062"/>
            <a:ext cx="4997114" cy="1505887"/>
          </a:xfrm>
          <a:prstGeom prst="rect">
            <a:avLst/>
          </a:prstGeom>
        </p:spPr>
      </p:pic>
    </p:spTree>
    <p:extLst>
      <p:ext uri="{BB962C8B-B14F-4D97-AF65-F5344CB8AC3E}">
        <p14:creationId xmlns:p14="http://schemas.microsoft.com/office/powerpoint/2010/main" val="22870349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20C547F-1949-4B5D-A04C-49BA9348E8E4}"/>
              </a:ext>
            </a:extLst>
          </p:cNvPr>
          <p:cNvSpPr/>
          <p:nvPr/>
        </p:nvSpPr>
        <p:spPr>
          <a:xfrm>
            <a:off x="1137504" y="580826"/>
            <a:ext cx="9916991" cy="5386090"/>
          </a:xfrm>
          <a:prstGeom prst="rect">
            <a:avLst/>
          </a:prstGeom>
        </p:spPr>
        <p:txBody>
          <a:bodyPr wrap="square">
            <a:spAutoFit/>
          </a:bodyPr>
          <a:lstStyle/>
          <a:p>
            <a:r>
              <a:rPr lang="en-GB" sz="3200" b="1"/>
              <a:t>Re-cap – what have we learnt?</a:t>
            </a:r>
          </a:p>
          <a:p>
            <a:pPr marL="342900" indent="-342900">
              <a:buFont typeface="Arial" panose="020B0604020202020204" pitchFamily="34" charset="0"/>
              <a:buChar char="•"/>
            </a:pPr>
            <a:endParaRPr lang="en-GB" sz="2400"/>
          </a:p>
          <a:p>
            <a:pPr marL="342900" indent="-342900">
              <a:buBlip>
                <a:blip r:embed="rId3"/>
              </a:buBlip>
            </a:pPr>
            <a:r>
              <a:rPr lang="en-GB" sz="2400"/>
              <a:t>How to view our subscription details &amp; what the role of the ‘</a:t>
            </a:r>
            <a:r>
              <a:rPr lang="en-GB" sz="2400" b="1"/>
              <a:t>Administrator</a:t>
            </a:r>
            <a:r>
              <a:rPr lang="en-GB" sz="2400"/>
              <a:t>’ is on Care Opinion</a:t>
            </a:r>
            <a:br>
              <a:rPr lang="en-GB" sz="2400"/>
            </a:br>
            <a:endParaRPr lang="en-GB" sz="2400"/>
          </a:p>
          <a:p>
            <a:pPr marL="342900" indent="-342900">
              <a:buBlip>
                <a:blip r:embed="rId3"/>
              </a:buBlip>
            </a:pPr>
            <a:r>
              <a:rPr lang="en-GB" sz="2400"/>
              <a:t>How to view subscription members, add/remove &amp; edit their roles</a:t>
            </a:r>
          </a:p>
          <a:p>
            <a:endParaRPr lang="en-GB" sz="2400"/>
          </a:p>
          <a:p>
            <a:pPr marL="342900" indent="-342900">
              <a:buBlip>
                <a:blip r:embed="rId3"/>
              </a:buBlip>
            </a:pPr>
            <a:r>
              <a:rPr lang="en-GB" sz="2400"/>
              <a:t>How to use the Member reports</a:t>
            </a:r>
            <a:br>
              <a:rPr lang="en-GB" sz="2400"/>
            </a:br>
            <a:endParaRPr lang="en-GB" sz="2400"/>
          </a:p>
          <a:p>
            <a:pPr marL="342900" indent="-342900">
              <a:buBlip>
                <a:blip r:embed="rId3"/>
              </a:buBlip>
            </a:pPr>
            <a:r>
              <a:rPr lang="en-GB" sz="2400"/>
              <a:t>How to set up an alert for a member</a:t>
            </a:r>
          </a:p>
          <a:p>
            <a:endParaRPr lang="en-GB" sz="2400"/>
          </a:p>
          <a:p>
            <a:pPr marL="342900" indent="-342900">
              <a:buBlip>
                <a:blip r:embed="rId3"/>
              </a:buBlip>
            </a:pPr>
            <a:r>
              <a:rPr lang="en-GB" sz="2400"/>
              <a:t>How to set up an Invitation link</a:t>
            </a:r>
          </a:p>
          <a:p>
            <a:endParaRPr lang="en-GB" sz="2400"/>
          </a:p>
          <a:p>
            <a:pPr marL="342900" indent="-342900">
              <a:buBlip>
                <a:blip r:embed="rId3"/>
              </a:buBlip>
            </a:pPr>
            <a:r>
              <a:rPr lang="en-GB" sz="2400"/>
              <a:t>How to make service tree requests (Changes/additions/removals)</a:t>
            </a:r>
          </a:p>
        </p:txBody>
      </p:sp>
    </p:spTree>
    <p:extLst>
      <p:ext uri="{BB962C8B-B14F-4D97-AF65-F5344CB8AC3E}">
        <p14:creationId xmlns:p14="http://schemas.microsoft.com/office/powerpoint/2010/main" val="1060676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A18654-D827-459E-A15C-2D1F743AA6CF}"/>
              </a:ext>
            </a:extLst>
          </p:cNvPr>
          <p:cNvSpPr/>
          <p:nvPr/>
        </p:nvSpPr>
        <p:spPr>
          <a:xfrm>
            <a:off x="959005" y="653142"/>
            <a:ext cx="5649045" cy="5816977"/>
          </a:xfrm>
          <a:prstGeom prst="rect">
            <a:avLst/>
          </a:prstGeom>
        </p:spPr>
        <p:txBody>
          <a:bodyPr wrap="square">
            <a:spAutoFit/>
          </a:bodyPr>
          <a:lstStyle/>
          <a:p>
            <a:r>
              <a:rPr lang="en-GB">
                <a:solidFill>
                  <a:srgbClr val="B10059"/>
                </a:solidFill>
                <a:hlinkClick r:id="rId2">
                  <a:extLst>
                    <a:ext uri="{A12FA001-AC4F-418D-AE19-62706E023703}">
                      <ahyp:hlinkClr xmlns:ahyp="http://schemas.microsoft.com/office/drawing/2018/hyperlinkcolor" val="tx"/>
                    </a:ext>
                  </a:extLst>
                </a:hlinkClick>
              </a:rPr>
              <a:t>Understanding member roles</a:t>
            </a:r>
            <a:endParaRPr lang="en-GB">
              <a:solidFill>
                <a:srgbClr val="B10059"/>
              </a:solidFill>
            </a:endParaRPr>
          </a:p>
          <a:p>
            <a:endParaRPr lang="en-GB"/>
          </a:p>
          <a:p>
            <a:pPr marL="285750" indent="-285750">
              <a:buFont typeface="Arial" panose="020B0604020202020204" pitchFamily="34" charset="0"/>
              <a:buChar char="•"/>
            </a:pPr>
            <a:r>
              <a:rPr lang="en-GB" sz="1600"/>
              <a:t>Browse, search and view stories and responses</a:t>
            </a:r>
          </a:p>
          <a:p>
            <a:pPr marL="285750" indent="-285750">
              <a:buFont typeface="Arial" panose="020B0604020202020204" pitchFamily="34" charset="0"/>
              <a:buChar char="•"/>
            </a:pPr>
            <a:r>
              <a:rPr lang="en-GB" sz="1600"/>
              <a:t>Manage their own email alerts/assets</a:t>
            </a:r>
          </a:p>
          <a:p>
            <a:pPr marL="285750" indent="-285750">
              <a:buFont typeface="Arial" panose="020B0604020202020204" pitchFamily="34" charset="0"/>
              <a:buChar char="•"/>
            </a:pPr>
            <a:r>
              <a:rPr lang="en-GB" sz="1600"/>
              <a:t>Create, export and schedule reports</a:t>
            </a:r>
          </a:p>
          <a:p>
            <a:pPr marL="285750" indent="-285750">
              <a:buFont typeface="Arial" panose="020B0604020202020204" pitchFamily="34" charset="0"/>
              <a:buChar char="•"/>
            </a:pPr>
            <a:r>
              <a:rPr lang="en-GB" sz="1600"/>
              <a:t>Create, share and schedule data visualisations</a:t>
            </a:r>
          </a:p>
          <a:p>
            <a:pPr marL="285750" indent="-285750">
              <a:buFont typeface="Arial" panose="020B0604020202020204" pitchFamily="34" charset="0"/>
              <a:buChar char="•"/>
            </a:pPr>
            <a:r>
              <a:rPr lang="en-GB" sz="1600"/>
              <a:t>Add private and shared story tags</a:t>
            </a:r>
          </a:p>
          <a:p>
            <a:endParaRPr lang="en-GB" sz="1600"/>
          </a:p>
          <a:p>
            <a:pPr marL="285750" indent="-285750">
              <a:buFont typeface="Arial" panose="020B0604020202020204" pitchFamily="34" charset="0"/>
              <a:buChar char="•"/>
            </a:pPr>
            <a:r>
              <a:rPr lang="en-GB" sz="1600"/>
              <a:t>Respond to stories and show changes</a:t>
            </a:r>
          </a:p>
          <a:p>
            <a:pPr marL="285750" indent="-285750">
              <a:buFont typeface="Arial" panose="020B0604020202020204" pitchFamily="34" charset="0"/>
              <a:buChar char="•"/>
            </a:pPr>
            <a:r>
              <a:rPr lang="en-GB" sz="1600"/>
              <a:t>Create and publish blog posts</a:t>
            </a:r>
          </a:p>
          <a:p>
            <a:pPr marL="285750" indent="-285750">
              <a:buFont typeface="Arial" panose="020B0604020202020204" pitchFamily="34" charset="0"/>
              <a:buChar char="•"/>
            </a:pPr>
            <a:r>
              <a:rPr lang="en-GB" sz="1600">
                <a:solidFill>
                  <a:srgbClr val="B10059"/>
                </a:solidFill>
              </a:rPr>
              <a:t>Create Invitation Links</a:t>
            </a:r>
          </a:p>
          <a:p>
            <a:pPr marL="285750" indent="-285750">
              <a:buFont typeface="Arial" panose="020B0604020202020204" pitchFamily="34" charset="0"/>
              <a:buChar char="•"/>
            </a:pPr>
            <a:r>
              <a:rPr lang="en-GB" sz="1600"/>
              <a:t>Add public story tags</a:t>
            </a:r>
          </a:p>
          <a:p>
            <a:endParaRPr lang="en-GB" sz="1600"/>
          </a:p>
          <a:p>
            <a:pPr marL="285750" indent="-285750">
              <a:buFont typeface="Arial" panose="020B0604020202020204" pitchFamily="34" charset="0"/>
              <a:buChar char="•"/>
            </a:pPr>
            <a:r>
              <a:rPr lang="en-GB" sz="1600"/>
              <a:t>Add and remove subscription members</a:t>
            </a:r>
          </a:p>
          <a:p>
            <a:pPr marL="285750" indent="-285750">
              <a:buFont typeface="Arial" panose="020B0604020202020204" pitchFamily="34" charset="0"/>
              <a:buChar char="•"/>
            </a:pPr>
            <a:r>
              <a:rPr lang="en-GB" sz="1600"/>
              <a:t>Freeze and unfreeze subscription members</a:t>
            </a:r>
          </a:p>
          <a:p>
            <a:pPr marL="285750" indent="-285750">
              <a:buFont typeface="Arial" panose="020B0604020202020204" pitchFamily="34" charset="0"/>
              <a:buChar char="•"/>
            </a:pPr>
            <a:r>
              <a:rPr lang="en-GB" sz="1600"/>
              <a:t>Change the role of a member</a:t>
            </a:r>
          </a:p>
          <a:p>
            <a:pPr marL="285750" indent="-285750">
              <a:buFont typeface="Arial" panose="020B0604020202020204" pitchFamily="34" charset="0"/>
              <a:buChar char="•"/>
            </a:pPr>
            <a:r>
              <a:rPr lang="en-GB" sz="1600">
                <a:solidFill>
                  <a:srgbClr val="B10059"/>
                </a:solidFill>
              </a:rPr>
              <a:t>Edit member profile details</a:t>
            </a:r>
          </a:p>
          <a:p>
            <a:pPr marL="285750" indent="-285750">
              <a:buFont typeface="Arial" panose="020B0604020202020204" pitchFamily="34" charset="0"/>
              <a:buChar char="•"/>
            </a:pPr>
            <a:r>
              <a:rPr lang="en-GB" sz="1600">
                <a:solidFill>
                  <a:srgbClr val="B10059"/>
                </a:solidFill>
              </a:rPr>
              <a:t>View, edit &amp; amend members assets</a:t>
            </a:r>
          </a:p>
          <a:p>
            <a:pPr marL="285750" indent="-285750">
              <a:buFont typeface="Arial" panose="020B0604020202020204" pitchFamily="34" charset="0"/>
              <a:buChar char="•"/>
            </a:pPr>
            <a:r>
              <a:rPr lang="en-GB" sz="1600"/>
              <a:t>Respond on behalf of another member</a:t>
            </a:r>
          </a:p>
          <a:p>
            <a:pPr marL="285750" indent="-285750">
              <a:buFont typeface="Arial" panose="020B0604020202020204" pitchFamily="34" charset="0"/>
              <a:buChar char="•"/>
            </a:pPr>
            <a:r>
              <a:rPr lang="en-GB" sz="1600">
                <a:solidFill>
                  <a:srgbClr val="B10059"/>
                </a:solidFill>
              </a:rPr>
              <a:t>Manage assets/alerts for other members</a:t>
            </a:r>
          </a:p>
          <a:p>
            <a:pPr marL="285750" indent="-285750">
              <a:buFont typeface="Arial" panose="020B0604020202020204" pitchFamily="34" charset="0"/>
              <a:buChar char="•"/>
            </a:pPr>
            <a:r>
              <a:rPr lang="en-GB" sz="1600">
                <a:solidFill>
                  <a:srgbClr val="B10059"/>
                </a:solidFill>
              </a:rPr>
              <a:t>Create Invitation Links &amp; transfer ownership</a:t>
            </a:r>
          </a:p>
          <a:p>
            <a:pPr marL="285750" indent="-285750">
              <a:buFont typeface="Arial" panose="020B0604020202020204" pitchFamily="34" charset="0"/>
              <a:buChar char="•"/>
            </a:pPr>
            <a:r>
              <a:rPr lang="en-GB" sz="1600"/>
              <a:t>Customise service pages</a:t>
            </a:r>
          </a:p>
          <a:p>
            <a:pPr marL="285750" indent="-285750">
              <a:buFont typeface="Arial" panose="020B0604020202020204" pitchFamily="34" charset="0"/>
              <a:buChar char="•"/>
            </a:pPr>
            <a:r>
              <a:rPr lang="en-GB" sz="1600"/>
              <a:t>Access API keys</a:t>
            </a:r>
          </a:p>
        </p:txBody>
      </p:sp>
      <p:sp>
        <p:nvSpPr>
          <p:cNvPr id="13" name="Rectangle 12">
            <a:extLst>
              <a:ext uri="{FF2B5EF4-FFF2-40B4-BE49-F238E27FC236}">
                <a16:creationId xmlns:a16="http://schemas.microsoft.com/office/drawing/2014/main" id="{13A6B034-EF7F-40EA-9E1C-0B441F47F200}"/>
              </a:ext>
            </a:extLst>
          </p:cNvPr>
          <p:cNvSpPr/>
          <p:nvPr/>
        </p:nvSpPr>
        <p:spPr>
          <a:xfrm>
            <a:off x="7723574" y="1224706"/>
            <a:ext cx="296020" cy="1358696"/>
          </a:xfrm>
          <a:prstGeom prst="rect">
            <a:avLst/>
          </a:prstGeom>
          <a:solidFill>
            <a:srgbClr val="B10059"/>
          </a:solidFill>
          <a:ln>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BAD7A75-3D27-479E-BC07-30D23A0C5758}"/>
              </a:ext>
            </a:extLst>
          </p:cNvPr>
          <p:cNvSpPr/>
          <p:nvPr/>
        </p:nvSpPr>
        <p:spPr>
          <a:xfrm flipH="1">
            <a:off x="6608051" y="1212979"/>
            <a:ext cx="296020" cy="2452571"/>
          </a:xfrm>
          <a:prstGeom prst="rect">
            <a:avLst/>
          </a:prstGeom>
          <a:solidFill>
            <a:srgbClr val="5B1E45"/>
          </a:solidFill>
          <a:ln>
            <a:solidFill>
              <a:srgbClr val="5B1E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C0350F47-C540-4797-8C8F-4441A6A30FA4}"/>
              </a:ext>
            </a:extLst>
          </p:cNvPr>
          <p:cNvSpPr/>
          <p:nvPr/>
        </p:nvSpPr>
        <p:spPr>
          <a:xfrm flipH="1">
            <a:off x="5584053" y="1224705"/>
            <a:ext cx="307863" cy="5088631"/>
          </a:xfrm>
          <a:prstGeom prst="rect">
            <a:avLst/>
          </a:prstGeom>
          <a:solidFill>
            <a:srgbClr val="B10059"/>
          </a:solidFill>
          <a:ln>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531AEE80-0DD4-42F5-AF07-AF661B969667}"/>
              </a:ext>
            </a:extLst>
          </p:cNvPr>
          <p:cNvSpPr txBox="1"/>
          <p:nvPr/>
        </p:nvSpPr>
        <p:spPr>
          <a:xfrm>
            <a:off x="8839097" y="1286849"/>
            <a:ext cx="1471961" cy="369332"/>
          </a:xfrm>
          <a:prstGeom prst="rect">
            <a:avLst/>
          </a:prstGeom>
          <a:noFill/>
        </p:spPr>
        <p:txBody>
          <a:bodyPr wrap="square" rtlCol="0">
            <a:spAutoFit/>
          </a:bodyPr>
          <a:lstStyle/>
          <a:p>
            <a:r>
              <a:rPr lang="en-GB"/>
              <a:t>Member</a:t>
            </a:r>
          </a:p>
        </p:txBody>
      </p:sp>
      <p:sp>
        <p:nvSpPr>
          <p:cNvPr id="19" name="TextBox 18">
            <a:extLst>
              <a:ext uri="{FF2B5EF4-FFF2-40B4-BE49-F238E27FC236}">
                <a16:creationId xmlns:a16="http://schemas.microsoft.com/office/drawing/2014/main" id="{1AB7A98C-9C91-4957-9239-8510398916A0}"/>
              </a:ext>
            </a:extLst>
          </p:cNvPr>
          <p:cNvSpPr txBox="1"/>
          <p:nvPr/>
        </p:nvSpPr>
        <p:spPr>
          <a:xfrm>
            <a:off x="8907979" y="2583402"/>
            <a:ext cx="1471961" cy="369332"/>
          </a:xfrm>
          <a:prstGeom prst="rect">
            <a:avLst/>
          </a:prstGeom>
          <a:noFill/>
        </p:spPr>
        <p:txBody>
          <a:bodyPr wrap="square" rtlCol="0">
            <a:spAutoFit/>
          </a:bodyPr>
          <a:lstStyle/>
          <a:p>
            <a:r>
              <a:rPr lang="en-GB"/>
              <a:t>Responder</a:t>
            </a:r>
          </a:p>
        </p:txBody>
      </p:sp>
      <p:sp>
        <p:nvSpPr>
          <p:cNvPr id="20" name="TextBox 19">
            <a:extLst>
              <a:ext uri="{FF2B5EF4-FFF2-40B4-BE49-F238E27FC236}">
                <a16:creationId xmlns:a16="http://schemas.microsoft.com/office/drawing/2014/main" id="{36133A90-214E-4CC5-8333-7B4B1B11D74D}"/>
              </a:ext>
            </a:extLst>
          </p:cNvPr>
          <p:cNvSpPr txBox="1"/>
          <p:nvPr/>
        </p:nvSpPr>
        <p:spPr>
          <a:xfrm>
            <a:off x="8907979" y="3732697"/>
            <a:ext cx="3010831" cy="369332"/>
          </a:xfrm>
          <a:prstGeom prst="rect">
            <a:avLst/>
          </a:prstGeom>
          <a:noFill/>
        </p:spPr>
        <p:txBody>
          <a:bodyPr wrap="square" rtlCol="0">
            <a:spAutoFit/>
          </a:bodyPr>
          <a:lstStyle/>
          <a:p>
            <a:r>
              <a:rPr lang="en-GB"/>
              <a:t>Administrator</a:t>
            </a:r>
          </a:p>
        </p:txBody>
      </p:sp>
    </p:spTree>
    <p:extLst>
      <p:ext uri="{BB962C8B-B14F-4D97-AF65-F5344CB8AC3E}">
        <p14:creationId xmlns:p14="http://schemas.microsoft.com/office/powerpoint/2010/main" val="10870235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p:cNvPicPr>
            <a:picLocks noChangeAspect="1"/>
          </p:cNvPicPr>
          <p:nvPr/>
        </p:nvPicPr>
        <p:blipFill rotWithShape="1">
          <a:blip r:embed="rId2">
            <a:extLst>
              <a:ext uri="{96DAC541-7B7A-43D3-8B79-37D633B846F1}">
                <asvg:svgBlip xmlns:asvg="http://schemas.microsoft.com/office/drawing/2016/SVG/main" r:embed="rId3"/>
              </a:ext>
            </a:extLst>
          </a:blip>
          <a:srcRect r="18789"/>
          <a:stretch/>
        </p:blipFill>
        <p:spPr>
          <a:xfrm>
            <a:off x="1538869" y="0"/>
            <a:ext cx="9168341" cy="6858000"/>
          </a:xfrm>
          <a:prstGeom prst="rect">
            <a:avLst/>
          </a:prstGeom>
        </p:spPr>
      </p:pic>
      <p:sp>
        <p:nvSpPr>
          <p:cNvPr id="4" name="Rectangle 3">
            <a:extLst>
              <a:ext uri="{FF2B5EF4-FFF2-40B4-BE49-F238E27FC236}">
                <a16:creationId xmlns:a16="http://schemas.microsoft.com/office/drawing/2014/main" id="{0677CC64-615D-35B4-C741-D64B34BA1DE5}"/>
              </a:ext>
            </a:extLst>
          </p:cNvPr>
          <p:cNvSpPr>
            <a:spLocks noChangeArrowheads="1"/>
          </p:cNvSpPr>
          <p:nvPr/>
        </p:nvSpPr>
        <p:spPr bwMode="auto">
          <a:xfrm>
            <a:off x="1691270" y="-322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5" name="Graphic 4"/>
          <p:cNvPicPr>
            <a:picLocks noChangeAspect="1"/>
          </p:cNvPicPr>
          <p:nvPr/>
        </p:nvPicPr>
        <p:blipFill rotWithShape="1">
          <a:blip r:embed="rId4">
            <a:extLst>
              <a:ext uri="{96DAC541-7B7A-43D3-8B79-37D633B846F1}">
                <asvg:svgBlip xmlns:asvg="http://schemas.microsoft.com/office/drawing/2016/SVG/main" r:embed="rId5"/>
              </a:ext>
            </a:extLst>
          </a:blip>
          <a:srcRect l="41211" t="4342" r="370"/>
          <a:stretch/>
        </p:blipFill>
        <p:spPr>
          <a:xfrm>
            <a:off x="1538869" y="0"/>
            <a:ext cx="9168341" cy="6858000"/>
          </a:xfrm>
          <a:prstGeom prst="rect">
            <a:avLst/>
          </a:prstGeom>
        </p:spPr>
      </p:pic>
      <p:sp>
        <p:nvSpPr>
          <p:cNvPr id="8" name="TextBox 7">
            <a:extLst>
              <a:ext uri="{FF2B5EF4-FFF2-40B4-BE49-F238E27FC236}">
                <a16:creationId xmlns:a16="http://schemas.microsoft.com/office/drawing/2014/main" id="{1540F4E4-C016-46BA-AD55-23D8D89013B9}"/>
              </a:ext>
            </a:extLst>
          </p:cNvPr>
          <p:cNvSpPr txBox="1"/>
          <p:nvPr/>
        </p:nvSpPr>
        <p:spPr>
          <a:xfrm>
            <a:off x="7362961" y="3650954"/>
            <a:ext cx="1944216" cy="1569660"/>
          </a:xfrm>
          <a:prstGeom prst="rect">
            <a:avLst/>
          </a:prstGeom>
          <a:noFill/>
        </p:spPr>
        <p:txBody>
          <a:bodyPr wrap="square" rtlCol="0">
            <a:spAutoFit/>
          </a:bodyPr>
          <a:lstStyle/>
          <a:p>
            <a:pPr algn="ctr"/>
            <a:r>
              <a:rPr lang="en-GB" sz="3200" b="1">
                <a:solidFill>
                  <a:schemeClr val="bg1"/>
                </a:solidFill>
                <a:latin typeface="Calibri" panose="020F0502020204030204" pitchFamily="34" charset="0"/>
                <a:cs typeface="Calibri" panose="020F0502020204030204" pitchFamily="34" charset="0"/>
              </a:rPr>
              <a:t>Tell Your Story with Bear</a:t>
            </a:r>
          </a:p>
        </p:txBody>
      </p:sp>
      <p:sp>
        <p:nvSpPr>
          <p:cNvPr id="2" name="Rectangle 1">
            <a:extLst>
              <a:ext uri="{FF2B5EF4-FFF2-40B4-BE49-F238E27FC236}">
                <a16:creationId xmlns:a16="http://schemas.microsoft.com/office/drawing/2014/main" id="{195289CB-7C73-BFD8-EC27-F143AA66A4D8}"/>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9" name="Picture 8">
            <a:extLst>
              <a:ext uri="{FF2B5EF4-FFF2-40B4-BE49-F238E27FC236}">
                <a16:creationId xmlns:a16="http://schemas.microsoft.com/office/drawing/2014/main" id="{6E3881AA-DAF6-3B17-EC82-115A44DC7FBD}"/>
              </a:ext>
            </a:extLst>
          </p:cNvPr>
          <p:cNvPicPr>
            <a:picLocks noChangeAspect="1"/>
          </p:cNvPicPr>
          <p:nvPr/>
        </p:nvPicPr>
        <p:blipFill>
          <a:blip r:embed="rId6"/>
          <a:stretch>
            <a:fillRect/>
          </a:stretch>
        </p:blipFill>
        <p:spPr>
          <a:xfrm>
            <a:off x="5883340" y="1256937"/>
            <a:ext cx="1307966" cy="1318687"/>
          </a:xfrm>
          <a:prstGeom prst="rect">
            <a:avLst/>
          </a:prstGeom>
        </p:spPr>
      </p:pic>
    </p:spTree>
    <p:extLst>
      <p:ext uri="{BB962C8B-B14F-4D97-AF65-F5344CB8AC3E}">
        <p14:creationId xmlns:p14="http://schemas.microsoft.com/office/powerpoint/2010/main" val="12231025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C3F78-E17C-E607-0F52-4530C88003EB}"/>
              </a:ext>
            </a:extLst>
          </p:cNvPr>
          <p:cNvSpPr>
            <a:spLocks noGrp="1"/>
          </p:cNvSpPr>
          <p:nvPr>
            <p:ph type="title"/>
          </p:nvPr>
        </p:nvSpPr>
        <p:spPr>
          <a:xfrm>
            <a:off x="1856113" y="83582"/>
            <a:ext cx="7886700" cy="994172"/>
          </a:xfrm>
        </p:spPr>
        <p:txBody>
          <a:bodyPr>
            <a:normAutofit/>
          </a:bodyPr>
          <a:lstStyle/>
          <a:p>
            <a:r>
              <a:rPr lang="en-GB" sz="2700"/>
              <a:t>Children can share their story with help from </a:t>
            </a:r>
            <a:r>
              <a:rPr lang="en-GB" sz="2700" b="1"/>
              <a:t>Bear</a:t>
            </a:r>
            <a:r>
              <a:rPr lang="en-GB" sz="2700"/>
              <a:t>…</a:t>
            </a:r>
          </a:p>
        </p:txBody>
      </p:sp>
      <p:pic>
        <p:nvPicPr>
          <p:cNvPr id="4" name="Picture 3">
            <a:extLst>
              <a:ext uri="{FF2B5EF4-FFF2-40B4-BE49-F238E27FC236}">
                <a16:creationId xmlns:a16="http://schemas.microsoft.com/office/drawing/2014/main" id="{3E2BC116-4AEC-1C1D-3C80-B8247F76B802}"/>
              </a:ext>
            </a:extLst>
          </p:cNvPr>
          <p:cNvPicPr>
            <a:picLocks noChangeAspect="1"/>
          </p:cNvPicPr>
          <p:nvPr/>
        </p:nvPicPr>
        <p:blipFill>
          <a:blip r:embed="rId2"/>
          <a:stretch>
            <a:fillRect/>
          </a:stretch>
        </p:blipFill>
        <p:spPr>
          <a:xfrm>
            <a:off x="1608804" y="1033059"/>
            <a:ext cx="4291712" cy="908969"/>
          </a:xfrm>
          <a:prstGeom prst="rect">
            <a:avLst/>
          </a:prstGeom>
        </p:spPr>
      </p:pic>
      <p:pic>
        <p:nvPicPr>
          <p:cNvPr id="6" name="Picture 5">
            <a:extLst>
              <a:ext uri="{FF2B5EF4-FFF2-40B4-BE49-F238E27FC236}">
                <a16:creationId xmlns:a16="http://schemas.microsoft.com/office/drawing/2014/main" id="{1AF572D3-60DA-C420-7B4C-95FABB847243}"/>
              </a:ext>
            </a:extLst>
          </p:cNvPr>
          <p:cNvPicPr>
            <a:picLocks noChangeAspect="1"/>
          </p:cNvPicPr>
          <p:nvPr/>
        </p:nvPicPr>
        <p:blipFill>
          <a:blip r:embed="rId3"/>
          <a:stretch>
            <a:fillRect/>
          </a:stretch>
        </p:blipFill>
        <p:spPr>
          <a:xfrm>
            <a:off x="2187644" y="2250178"/>
            <a:ext cx="3134032" cy="3014046"/>
          </a:xfrm>
          <a:prstGeom prst="rect">
            <a:avLst/>
          </a:prstGeom>
        </p:spPr>
      </p:pic>
      <p:pic>
        <p:nvPicPr>
          <p:cNvPr id="8" name="Picture 7">
            <a:extLst>
              <a:ext uri="{FF2B5EF4-FFF2-40B4-BE49-F238E27FC236}">
                <a16:creationId xmlns:a16="http://schemas.microsoft.com/office/drawing/2014/main" id="{640B17EF-988C-852D-17D7-B28D92BC6032}"/>
              </a:ext>
            </a:extLst>
          </p:cNvPr>
          <p:cNvPicPr>
            <a:picLocks noChangeAspect="1"/>
          </p:cNvPicPr>
          <p:nvPr/>
        </p:nvPicPr>
        <p:blipFill>
          <a:blip r:embed="rId4"/>
          <a:stretch>
            <a:fillRect/>
          </a:stretch>
        </p:blipFill>
        <p:spPr>
          <a:xfrm>
            <a:off x="6096000" y="1296015"/>
            <a:ext cx="4195556" cy="4265971"/>
          </a:xfrm>
          <a:prstGeom prst="rect">
            <a:avLst/>
          </a:prstGeom>
        </p:spPr>
      </p:pic>
      <p:sp>
        <p:nvSpPr>
          <p:cNvPr id="9" name="TextBox 8">
            <a:extLst>
              <a:ext uri="{FF2B5EF4-FFF2-40B4-BE49-F238E27FC236}">
                <a16:creationId xmlns:a16="http://schemas.microsoft.com/office/drawing/2014/main" id="{58A938FA-F1DA-5F51-4BFE-61EA64758C4C}"/>
              </a:ext>
            </a:extLst>
          </p:cNvPr>
          <p:cNvSpPr txBox="1"/>
          <p:nvPr/>
        </p:nvSpPr>
        <p:spPr>
          <a:xfrm>
            <a:off x="2011755" y="6128088"/>
            <a:ext cx="7985036" cy="646331"/>
          </a:xfrm>
          <a:prstGeom prst="rect">
            <a:avLst/>
          </a:prstGeom>
          <a:noFill/>
        </p:spPr>
        <p:txBody>
          <a:bodyPr wrap="square" rtlCol="0">
            <a:spAutoFit/>
          </a:bodyPr>
          <a:lstStyle/>
          <a:p>
            <a:r>
              <a:rPr lang="en-GB">
                <a:hlinkClick r:id="rId5"/>
              </a:rPr>
              <a:t>https://www.careopinion.org.uk/go/3425/tell-bear-your-story</a:t>
            </a:r>
            <a:endParaRPr lang="en-GB"/>
          </a:p>
          <a:p>
            <a:endParaRPr lang="en-GB"/>
          </a:p>
        </p:txBody>
      </p:sp>
    </p:spTree>
    <p:extLst>
      <p:ext uri="{BB962C8B-B14F-4D97-AF65-F5344CB8AC3E}">
        <p14:creationId xmlns:p14="http://schemas.microsoft.com/office/powerpoint/2010/main" val="10485229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6EDE6-865A-6A11-34A9-9F8E7A3810B0}"/>
              </a:ext>
            </a:extLst>
          </p:cNvPr>
          <p:cNvSpPr>
            <a:spLocks noGrp="1"/>
          </p:cNvSpPr>
          <p:nvPr>
            <p:ph type="title"/>
          </p:nvPr>
        </p:nvSpPr>
        <p:spPr>
          <a:xfrm>
            <a:off x="2023461" y="111298"/>
            <a:ext cx="8145078" cy="1079999"/>
          </a:xfrm>
        </p:spPr>
        <p:txBody>
          <a:bodyPr/>
          <a:lstStyle/>
          <a:p>
            <a:r>
              <a:rPr lang="en-GB" sz="3200" b="1"/>
              <a:t>We can provide you an image suite with Guidance to create Bear Materials…..</a:t>
            </a:r>
          </a:p>
        </p:txBody>
      </p:sp>
      <p:pic>
        <p:nvPicPr>
          <p:cNvPr id="5" name="Picture 4">
            <a:extLst>
              <a:ext uri="{FF2B5EF4-FFF2-40B4-BE49-F238E27FC236}">
                <a16:creationId xmlns:a16="http://schemas.microsoft.com/office/drawing/2014/main" id="{3125CA14-F79A-6916-4694-49A8EC63C35C}"/>
              </a:ext>
            </a:extLst>
          </p:cNvPr>
          <p:cNvPicPr>
            <a:picLocks noChangeAspect="1"/>
          </p:cNvPicPr>
          <p:nvPr/>
        </p:nvPicPr>
        <p:blipFill>
          <a:blip r:embed="rId2"/>
          <a:stretch>
            <a:fillRect/>
          </a:stretch>
        </p:blipFill>
        <p:spPr>
          <a:xfrm>
            <a:off x="1733535" y="1322551"/>
            <a:ext cx="6004803" cy="3292333"/>
          </a:xfrm>
          <a:prstGeom prst="rect">
            <a:avLst/>
          </a:prstGeom>
        </p:spPr>
      </p:pic>
      <p:pic>
        <p:nvPicPr>
          <p:cNvPr id="7" name="Picture 6">
            <a:extLst>
              <a:ext uri="{FF2B5EF4-FFF2-40B4-BE49-F238E27FC236}">
                <a16:creationId xmlns:a16="http://schemas.microsoft.com/office/drawing/2014/main" id="{2A7774F4-D5F1-2C35-7BBE-6D38CA74D955}"/>
              </a:ext>
            </a:extLst>
          </p:cNvPr>
          <p:cNvPicPr>
            <a:picLocks noChangeAspect="1"/>
          </p:cNvPicPr>
          <p:nvPr/>
        </p:nvPicPr>
        <p:blipFill>
          <a:blip r:embed="rId3"/>
          <a:stretch>
            <a:fillRect/>
          </a:stretch>
        </p:blipFill>
        <p:spPr>
          <a:xfrm>
            <a:off x="7906359" y="1113360"/>
            <a:ext cx="1944519" cy="4009629"/>
          </a:xfrm>
          <a:prstGeom prst="rect">
            <a:avLst/>
          </a:prstGeom>
        </p:spPr>
      </p:pic>
      <p:pic>
        <p:nvPicPr>
          <p:cNvPr id="9" name="Picture 8">
            <a:extLst>
              <a:ext uri="{FF2B5EF4-FFF2-40B4-BE49-F238E27FC236}">
                <a16:creationId xmlns:a16="http://schemas.microsoft.com/office/drawing/2014/main" id="{6A9BAFD8-28B3-D1FC-68A5-C6FEFD1F0104}"/>
              </a:ext>
            </a:extLst>
          </p:cNvPr>
          <p:cNvPicPr>
            <a:picLocks noChangeAspect="1"/>
          </p:cNvPicPr>
          <p:nvPr/>
        </p:nvPicPr>
        <p:blipFill>
          <a:blip r:embed="rId4"/>
          <a:stretch>
            <a:fillRect/>
          </a:stretch>
        </p:blipFill>
        <p:spPr>
          <a:xfrm>
            <a:off x="1733534" y="4479838"/>
            <a:ext cx="5235918" cy="1897215"/>
          </a:xfrm>
          <a:prstGeom prst="rect">
            <a:avLst/>
          </a:prstGeom>
        </p:spPr>
      </p:pic>
      <p:sp>
        <p:nvSpPr>
          <p:cNvPr id="3" name="TextBox 2">
            <a:extLst>
              <a:ext uri="{FF2B5EF4-FFF2-40B4-BE49-F238E27FC236}">
                <a16:creationId xmlns:a16="http://schemas.microsoft.com/office/drawing/2014/main" id="{8AB01125-C2CF-989A-68A6-08C46DEB3072}"/>
              </a:ext>
            </a:extLst>
          </p:cNvPr>
          <p:cNvSpPr txBox="1"/>
          <p:nvPr/>
        </p:nvSpPr>
        <p:spPr>
          <a:xfrm>
            <a:off x="7253593" y="5341137"/>
            <a:ext cx="3041407" cy="1200329"/>
          </a:xfrm>
          <a:prstGeom prst="rect">
            <a:avLst/>
          </a:prstGeom>
          <a:noFill/>
        </p:spPr>
        <p:txBody>
          <a:bodyPr wrap="square" rtlCol="0">
            <a:spAutoFit/>
          </a:bodyPr>
          <a:lstStyle/>
          <a:p>
            <a:r>
              <a:rPr lang="en-GB" b="1">
                <a:solidFill>
                  <a:srgbClr val="FF0000"/>
                </a:solidFill>
              </a:rPr>
              <a:t>IMPORTANT! </a:t>
            </a:r>
            <a:r>
              <a:rPr lang="en-GB">
                <a:solidFill>
                  <a:srgbClr val="5B1E45"/>
                </a:solidFill>
              </a:rPr>
              <a:t>Please read the guidance sent with the image suit and use CO Logo in all material designs.</a:t>
            </a:r>
          </a:p>
        </p:txBody>
      </p:sp>
      <p:pic>
        <p:nvPicPr>
          <p:cNvPr id="6" name="Picture 5">
            <a:extLst>
              <a:ext uri="{FF2B5EF4-FFF2-40B4-BE49-F238E27FC236}">
                <a16:creationId xmlns:a16="http://schemas.microsoft.com/office/drawing/2014/main" id="{79B2E2C3-2D06-C406-1969-EB317434B877}"/>
              </a:ext>
            </a:extLst>
          </p:cNvPr>
          <p:cNvPicPr>
            <a:picLocks noChangeAspect="1"/>
          </p:cNvPicPr>
          <p:nvPr/>
        </p:nvPicPr>
        <p:blipFill>
          <a:blip r:embed="rId5"/>
          <a:stretch>
            <a:fillRect/>
          </a:stretch>
        </p:blipFill>
        <p:spPr>
          <a:xfrm>
            <a:off x="1733535" y="1191297"/>
            <a:ext cx="2186121" cy="1046141"/>
          </a:xfrm>
          <a:prstGeom prst="rect">
            <a:avLst/>
          </a:prstGeom>
        </p:spPr>
      </p:pic>
    </p:spTree>
    <p:extLst>
      <p:ext uri="{BB962C8B-B14F-4D97-AF65-F5344CB8AC3E}">
        <p14:creationId xmlns:p14="http://schemas.microsoft.com/office/powerpoint/2010/main" val="18257522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EA849E-4C2E-8B4B-A56D-D1ADA1456295}"/>
              </a:ext>
            </a:extLst>
          </p:cNvPr>
          <p:cNvSpPr/>
          <p:nvPr/>
        </p:nvSpPr>
        <p:spPr>
          <a:xfrm>
            <a:off x="1659033" y="762855"/>
            <a:ext cx="477749" cy="51435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1D3AB5EF-6791-186F-A829-5DC78AB1E267}"/>
              </a:ext>
            </a:extLst>
          </p:cNvPr>
          <p:cNvSpPr/>
          <p:nvPr/>
        </p:nvSpPr>
        <p:spPr>
          <a:xfrm>
            <a:off x="5802323" y="291780"/>
            <a:ext cx="6120830" cy="3640905"/>
          </a:xfrm>
          <a:prstGeom prst="roundRect">
            <a:avLst/>
          </a:prstGeom>
          <a:solidFill>
            <a:srgbClr val="B10059"/>
          </a:solidFill>
          <a:ln>
            <a:solidFill>
              <a:srgbClr val="5B1E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88B2D1FD-10F4-3207-74F8-9E0D400B482E}"/>
              </a:ext>
            </a:extLst>
          </p:cNvPr>
          <p:cNvSpPr/>
          <p:nvPr/>
        </p:nvSpPr>
        <p:spPr>
          <a:xfrm>
            <a:off x="6096000" y="490199"/>
            <a:ext cx="5578868" cy="3244066"/>
          </a:xfrm>
          <a:prstGeom prst="roundRect">
            <a:avLst/>
          </a:prstGeom>
          <a:solidFill>
            <a:schemeClr val="bg1"/>
          </a:solidFill>
          <a:ln>
            <a:solidFill>
              <a:srgbClr val="5B1E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0F9B5D8-DE44-488B-547D-F40D0CF176E2}"/>
              </a:ext>
            </a:extLst>
          </p:cNvPr>
          <p:cNvPicPr>
            <a:picLocks noChangeAspect="1"/>
          </p:cNvPicPr>
          <p:nvPr/>
        </p:nvPicPr>
        <p:blipFill rotWithShape="1">
          <a:blip r:embed="rId3"/>
          <a:srcRect t="6172"/>
          <a:stretch/>
        </p:blipFill>
        <p:spPr>
          <a:xfrm>
            <a:off x="8362220" y="586408"/>
            <a:ext cx="2291194" cy="1175289"/>
          </a:xfrm>
          <a:prstGeom prst="rect">
            <a:avLst/>
          </a:prstGeom>
        </p:spPr>
      </p:pic>
      <p:sp>
        <p:nvSpPr>
          <p:cNvPr id="7" name="TextBox 6">
            <a:extLst>
              <a:ext uri="{FF2B5EF4-FFF2-40B4-BE49-F238E27FC236}">
                <a16:creationId xmlns:a16="http://schemas.microsoft.com/office/drawing/2014/main" id="{43C2EEA5-06A3-AFB9-7CDC-D6286E689EF7}"/>
              </a:ext>
            </a:extLst>
          </p:cNvPr>
          <p:cNvSpPr txBox="1"/>
          <p:nvPr/>
        </p:nvSpPr>
        <p:spPr>
          <a:xfrm>
            <a:off x="7939898" y="1951672"/>
            <a:ext cx="3798897" cy="1477328"/>
          </a:xfrm>
          <a:prstGeom prst="rect">
            <a:avLst/>
          </a:prstGeom>
          <a:noFill/>
        </p:spPr>
        <p:txBody>
          <a:bodyPr wrap="square" rtlCol="0">
            <a:spAutoFit/>
          </a:bodyPr>
          <a:lstStyle/>
          <a:p>
            <a:r>
              <a:rPr lang="en-GB" b="1">
                <a:solidFill>
                  <a:srgbClr val="5B1E45"/>
                </a:solidFill>
              </a:rPr>
              <a:t>We are developing Bear Promotional Print Materials for you to use to encourage feedback…these will be ready in the very near future…watch this space! </a:t>
            </a:r>
            <a:endParaRPr lang="en-GB">
              <a:solidFill>
                <a:srgbClr val="5B1E45"/>
              </a:solidFill>
            </a:endParaRPr>
          </a:p>
        </p:txBody>
      </p:sp>
      <p:pic>
        <p:nvPicPr>
          <p:cNvPr id="3" name="Picture 2">
            <a:extLst>
              <a:ext uri="{FF2B5EF4-FFF2-40B4-BE49-F238E27FC236}">
                <a16:creationId xmlns:a16="http://schemas.microsoft.com/office/drawing/2014/main" id="{19FB8E82-19B1-A6E8-4EE0-C808CD4C2D7E}"/>
              </a:ext>
            </a:extLst>
          </p:cNvPr>
          <p:cNvPicPr>
            <a:picLocks noChangeAspect="1"/>
          </p:cNvPicPr>
          <p:nvPr/>
        </p:nvPicPr>
        <p:blipFill>
          <a:blip r:embed="rId4"/>
          <a:stretch>
            <a:fillRect/>
          </a:stretch>
        </p:blipFill>
        <p:spPr>
          <a:xfrm>
            <a:off x="6440211" y="732079"/>
            <a:ext cx="1307905" cy="2696921"/>
          </a:xfrm>
          <a:prstGeom prst="rect">
            <a:avLst/>
          </a:prstGeom>
        </p:spPr>
      </p:pic>
      <p:pic>
        <p:nvPicPr>
          <p:cNvPr id="5" name="Picture 4">
            <a:extLst>
              <a:ext uri="{FF2B5EF4-FFF2-40B4-BE49-F238E27FC236}">
                <a16:creationId xmlns:a16="http://schemas.microsoft.com/office/drawing/2014/main" id="{BA67A379-AFBE-DA37-FBEB-FC8D951E5DAD}"/>
              </a:ext>
            </a:extLst>
          </p:cNvPr>
          <p:cNvPicPr>
            <a:picLocks noChangeAspect="1"/>
          </p:cNvPicPr>
          <p:nvPr/>
        </p:nvPicPr>
        <p:blipFill>
          <a:blip r:embed="rId5"/>
          <a:stretch>
            <a:fillRect/>
          </a:stretch>
        </p:blipFill>
        <p:spPr>
          <a:xfrm>
            <a:off x="364738" y="333768"/>
            <a:ext cx="5341694" cy="3797488"/>
          </a:xfrm>
          <a:prstGeom prst="rect">
            <a:avLst/>
          </a:prstGeom>
        </p:spPr>
      </p:pic>
      <p:pic>
        <p:nvPicPr>
          <p:cNvPr id="12" name="Picture 11">
            <a:extLst>
              <a:ext uri="{FF2B5EF4-FFF2-40B4-BE49-F238E27FC236}">
                <a16:creationId xmlns:a16="http://schemas.microsoft.com/office/drawing/2014/main" id="{560EFD32-8428-5611-7255-09198514079A}"/>
              </a:ext>
            </a:extLst>
          </p:cNvPr>
          <p:cNvPicPr>
            <a:picLocks noChangeAspect="1"/>
          </p:cNvPicPr>
          <p:nvPr/>
        </p:nvPicPr>
        <p:blipFill>
          <a:blip r:embed="rId6"/>
          <a:stretch>
            <a:fillRect/>
          </a:stretch>
        </p:blipFill>
        <p:spPr>
          <a:xfrm>
            <a:off x="551037" y="2601475"/>
            <a:ext cx="5640889" cy="3917736"/>
          </a:xfrm>
          <a:prstGeom prst="rect">
            <a:avLst/>
          </a:prstGeom>
        </p:spPr>
      </p:pic>
      <p:pic>
        <p:nvPicPr>
          <p:cNvPr id="14" name="Picture 13">
            <a:extLst>
              <a:ext uri="{FF2B5EF4-FFF2-40B4-BE49-F238E27FC236}">
                <a16:creationId xmlns:a16="http://schemas.microsoft.com/office/drawing/2014/main" id="{2F13D346-81D0-1385-6001-0DE8D37ACF98}"/>
              </a:ext>
            </a:extLst>
          </p:cNvPr>
          <p:cNvPicPr>
            <a:picLocks noChangeAspect="1"/>
          </p:cNvPicPr>
          <p:nvPr/>
        </p:nvPicPr>
        <p:blipFill>
          <a:blip r:embed="rId7"/>
          <a:stretch>
            <a:fillRect/>
          </a:stretch>
        </p:blipFill>
        <p:spPr>
          <a:xfrm>
            <a:off x="6378224" y="334986"/>
            <a:ext cx="4525091" cy="6401715"/>
          </a:xfrm>
          <a:prstGeom prst="rect">
            <a:avLst/>
          </a:prstGeom>
        </p:spPr>
      </p:pic>
    </p:spTree>
    <p:extLst>
      <p:ext uri="{BB962C8B-B14F-4D97-AF65-F5344CB8AC3E}">
        <p14:creationId xmlns:p14="http://schemas.microsoft.com/office/powerpoint/2010/main" val="240053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EA849E-4C2E-8B4B-A56D-D1ADA1456295}"/>
              </a:ext>
            </a:extLst>
          </p:cNvPr>
          <p:cNvSpPr/>
          <p:nvPr/>
        </p:nvSpPr>
        <p:spPr>
          <a:xfrm>
            <a:off x="1659033" y="762855"/>
            <a:ext cx="477749" cy="51435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A screenshot of a website&#10;&#10;Description automatically generated">
            <a:extLst>
              <a:ext uri="{FF2B5EF4-FFF2-40B4-BE49-F238E27FC236}">
                <a16:creationId xmlns:a16="http://schemas.microsoft.com/office/drawing/2014/main" id="{D49B2779-815E-F04C-B4EF-B90083C467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822231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p:cNvPicPr>
            <a:picLocks noChangeAspect="1"/>
          </p:cNvPicPr>
          <p:nvPr/>
        </p:nvPicPr>
        <p:blipFill rotWithShape="1">
          <a:blip r:embed="rId3">
            <a:extLst>
              <a:ext uri="{96DAC541-7B7A-43D3-8B79-37D633B846F1}">
                <asvg:svgBlip xmlns:asvg="http://schemas.microsoft.com/office/drawing/2016/SVG/main" r:embed="rId4"/>
              </a:ext>
            </a:extLst>
          </a:blip>
          <a:srcRect r="18789"/>
          <a:stretch/>
        </p:blipFill>
        <p:spPr>
          <a:xfrm>
            <a:off x="0" y="0"/>
            <a:ext cx="12192000" cy="6858000"/>
          </a:xfrm>
          <a:prstGeom prst="rect">
            <a:avLst/>
          </a:prstGeom>
        </p:spPr>
      </p:pic>
      <p:pic>
        <p:nvPicPr>
          <p:cNvPr id="5" name="Graphic 4"/>
          <p:cNvPicPr>
            <a:picLocks noChangeAspect="1"/>
          </p:cNvPicPr>
          <p:nvPr/>
        </p:nvPicPr>
        <p:blipFill rotWithShape="1">
          <a:blip r:embed="rId5">
            <a:extLst>
              <a:ext uri="{96DAC541-7B7A-43D3-8B79-37D633B846F1}">
                <asvg:svgBlip xmlns:asvg="http://schemas.microsoft.com/office/drawing/2016/SVG/main" r:embed="rId6"/>
              </a:ext>
            </a:extLst>
          </a:blip>
          <a:srcRect l="18419" r="370"/>
          <a:stretch/>
        </p:blipFill>
        <p:spPr>
          <a:xfrm>
            <a:off x="0" y="0"/>
            <a:ext cx="12192000" cy="6858000"/>
          </a:xfrm>
          <a:prstGeom prst="rect">
            <a:avLst/>
          </a:prstGeom>
        </p:spPr>
      </p:pic>
      <p:sp>
        <p:nvSpPr>
          <p:cNvPr id="7" name="TextBox 6"/>
          <p:cNvSpPr txBox="1"/>
          <p:nvPr/>
        </p:nvSpPr>
        <p:spPr>
          <a:xfrm>
            <a:off x="8998857" y="3846285"/>
            <a:ext cx="1872343" cy="1323439"/>
          </a:xfrm>
          <a:prstGeom prst="rect">
            <a:avLst/>
          </a:prstGeom>
          <a:noFill/>
        </p:spPr>
        <p:txBody>
          <a:bodyPr wrap="square" rtlCol="0">
            <a:spAutoFit/>
          </a:bodyPr>
          <a:lstStyle/>
          <a:p>
            <a:pPr algn="ctr"/>
            <a:r>
              <a:rPr lang="en-GB" sz="4000" b="1">
                <a:solidFill>
                  <a:schemeClr val="bg1"/>
                </a:solidFill>
              </a:rPr>
              <a:t>Thank you</a:t>
            </a:r>
          </a:p>
        </p:txBody>
      </p:sp>
    </p:spTree>
    <p:extLst>
      <p:ext uri="{BB962C8B-B14F-4D97-AF65-F5344CB8AC3E}">
        <p14:creationId xmlns:p14="http://schemas.microsoft.com/office/powerpoint/2010/main" val="2275208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742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203B23A-A856-1D41-EF05-F7B967B7357F}"/>
              </a:ext>
            </a:extLst>
          </p:cNvPr>
          <p:cNvPicPr>
            <a:picLocks noChangeAspect="1"/>
          </p:cNvPicPr>
          <p:nvPr/>
        </p:nvPicPr>
        <p:blipFill>
          <a:blip r:embed="rId2"/>
          <a:stretch>
            <a:fillRect/>
          </a:stretch>
        </p:blipFill>
        <p:spPr>
          <a:xfrm>
            <a:off x="508819" y="526988"/>
            <a:ext cx="3282473" cy="5861560"/>
          </a:xfrm>
          <a:prstGeom prst="rect">
            <a:avLst/>
          </a:prstGeom>
        </p:spPr>
      </p:pic>
      <p:sp>
        <p:nvSpPr>
          <p:cNvPr id="12" name="Arrow: Right 11">
            <a:extLst>
              <a:ext uri="{FF2B5EF4-FFF2-40B4-BE49-F238E27FC236}">
                <a16:creationId xmlns:a16="http://schemas.microsoft.com/office/drawing/2014/main" id="{9EB94DFA-F102-4705-B6E6-96510C23F039}"/>
              </a:ext>
            </a:extLst>
          </p:cNvPr>
          <p:cNvSpPr/>
          <p:nvPr/>
        </p:nvSpPr>
        <p:spPr>
          <a:xfrm rot="16200000">
            <a:off x="1627163" y="1186974"/>
            <a:ext cx="603802" cy="4419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rrow: Right 3">
            <a:extLst>
              <a:ext uri="{FF2B5EF4-FFF2-40B4-BE49-F238E27FC236}">
                <a16:creationId xmlns:a16="http://schemas.microsoft.com/office/drawing/2014/main" id="{DAF25CA8-3981-E941-9337-477047F0A74E}"/>
              </a:ext>
            </a:extLst>
          </p:cNvPr>
          <p:cNvSpPr/>
          <p:nvPr/>
        </p:nvSpPr>
        <p:spPr>
          <a:xfrm rot="656602">
            <a:off x="36463" y="403814"/>
            <a:ext cx="603802" cy="4419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B0C8DD17-F5E5-E545-72E3-9FA856B8F17E}"/>
              </a:ext>
            </a:extLst>
          </p:cNvPr>
          <p:cNvPicPr>
            <a:picLocks noChangeAspect="1"/>
          </p:cNvPicPr>
          <p:nvPr/>
        </p:nvPicPr>
        <p:blipFill>
          <a:blip r:embed="rId3"/>
          <a:stretch>
            <a:fillRect/>
          </a:stretch>
        </p:blipFill>
        <p:spPr>
          <a:xfrm>
            <a:off x="4019042" y="570861"/>
            <a:ext cx="7382966" cy="5716277"/>
          </a:xfrm>
          <a:prstGeom prst="rect">
            <a:avLst/>
          </a:prstGeom>
        </p:spPr>
      </p:pic>
      <p:pic>
        <p:nvPicPr>
          <p:cNvPr id="15" name="Picture 14">
            <a:extLst>
              <a:ext uri="{FF2B5EF4-FFF2-40B4-BE49-F238E27FC236}">
                <a16:creationId xmlns:a16="http://schemas.microsoft.com/office/drawing/2014/main" id="{1FC61549-29D8-780C-71AD-57104FDD4212}"/>
              </a:ext>
            </a:extLst>
          </p:cNvPr>
          <p:cNvPicPr>
            <a:picLocks noChangeAspect="1"/>
          </p:cNvPicPr>
          <p:nvPr/>
        </p:nvPicPr>
        <p:blipFill>
          <a:blip r:embed="rId4"/>
          <a:stretch>
            <a:fillRect/>
          </a:stretch>
        </p:blipFill>
        <p:spPr>
          <a:xfrm>
            <a:off x="4019042" y="247626"/>
            <a:ext cx="6826398" cy="6362745"/>
          </a:xfrm>
          <a:prstGeom prst="rect">
            <a:avLst/>
          </a:prstGeom>
        </p:spPr>
      </p:pic>
    </p:spTree>
    <p:extLst>
      <p:ext uri="{BB962C8B-B14F-4D97-AF65-F5344CB8AC3E}">
        <p14:creationId xmlns:p14="http://schemas.microsoft.com/office/powerpoint/2010/main" val="374593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88B60BC7-82BA-5FF0-514A-412F8F18D587}"/>
              </a:ext>
            </a:extLst>
          </p:cNvPr>
          <p:cNvPicPr>
            <a:picLocks noChangeAspect="1"/>
          </p:cNvPicPr>
          <p:nvPr/>
        </p:nvPicPr>
        <p:blipFill>
          <a:blip r:embed="rId3"/>
          <a:stretch>
            <a:fillRect/>
          </a:stretch>
        </p:blipFill>
        <p:spPr>
          <a:xfrm>
            <a:off x="3132306" y="1614791"/>
            <a:ext cx="7373567" cy="5105785"/>
          </a:xfrm>
          <a:prstGeom prst="rect">
            <a:avLst/>
          </a:prstGeom>
        </p:spPr>
      </p:pic>
      <p:sp>
        <p:nvSpPr>
          <p:cNvPr id="21" name="Arrow: Right 20">
            <a:extLst>
              <a:ext uri="{FF2B5EF4-FFF2-40B4-BE49-F238E27FC236}">
                <a16:creationId xmlns:a16="http://schemas.microsoft.com/office/drawing/2014/main" id="{73AF8C33-4146-24D1-E540-58CD49AB09FF}"/>
              </a:ext>
            </a:extLst>
          </p:cNvPr>
          <p:cNvSpPr/>
          <p:nvPr/>
        </p:nvSpPr>
        <p:spPr>
          <a:xfrm>
            <a:off x="2023353" y="2830749"/>
            <a:ext cx="1108953" cy="4182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6934AEC0-F913-A5DF-A21D-B008576E8C18}"/>
              </a:ext>
            </a:extLst>
          </p:cNvPr>
          <p:cNvPicPr>
            <a:picLocks noChangeAspect="1"/>
          </p:cNvPicPr>
          <p:nvPr/>
        </p:nvPicPr>
        <p:blipFill>
          <a:blip r:embed="rId4"/>
          <a:stretch>
            <a:fillRect/>
          </a:stretch>
        </p:blipFill>
        <p:spPr>
          <a:xfrm>
            <a:off x="497477" y="220210"/>
            <a:ext cx="3446370" cy="1473565"/>
          </a:xfrm>
          <a:prstGeom prst="rect">
            <a:avLst/>
          </a:prstGeom>
        </p:spPr>
      </p:pic>
      <p:sp>
        <p:nvSpPr>
          <p:cNvPr id="4" name="Arrow: Right 3">
            <a:extLst>
              <a:ext uri="{FF2B5EF4-FFF2-40B4-BE49-F238E27FC236}">
                <a16:creationId xmlns:a16="http://schemas.microsoft.com/office/drawing/2014/main" id="{8791CB5A-B076-D036-0DC6-9E403888D653}"/>
              </a:ext>
            </a:extLst>
          </p:cNvPr>
          <p:cNvSpPr/>
          <p:nvPr/>
        </p:nvSpPr>
        <p:spPr>
          <a:xfrm rot="9679772">
            <a:off x="3869381" y="708356"/>
            <a:ext cx="1068379" cy="4182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1589794-8660-F731-C200-5F7FCE8796A0}"/>
              </a:ext>
            </a:extLst>
          </p:cNvPr>
          <p:cNvSpPr txBox="1"/>
          <p:nvPr/>
        </p:nvSpPr>
        <p:spPr>
          <a:xfrm>
            <a:off x="5599849" y="732834"/>
            <a:ext cx="6094674" cy="646331"/>
          </a:xfrm>
          <a:prstGeom prst="rect">
            <a:avLst/>
          </a:prstGeom>
          <a:noFill/>
        </p:spPr>
        <p:txBody>
          <a:bodyPr wrap="square">
            <a:spAutoFit/>
          </a:bodyPr>
          <a:lstStyle/>
          <a:p>
            <a:r>
              <a:rPr lang="en-GB">
                <a:hlinkClick r:id="rId5"/>
              </a:rPr>
              <a:t>https://www.careopinion.org.uk/info/subscriber-know-how</a:t>
            </a:r>
            <a:endParaRPr lang="en-GB"/>
          </a:p>
          <a:p>
            <a:endParaRPr lang="en-GB"/>
          </a:p>
        </p:txBody>
      </p:sp>
    </p:spTree>
    <p:extLst>
      <p:ext uri="{BB962C8B-B14F-4D97-AF65-F5344CB8AC3E}">
        <p14:creationId xmlns:p14="http://schemas.microsoft.com/office/powerpoint/2010/main" val="3930665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7192C3B-8E1A-FFC8-7AA8-4AE37001EC44}"/>
              </a:ext>
            </a:extLst>
          </p:cNvPr>
          <p:cNvSpPr txBox="1"/>
          <p:nvPr/>
        </p:nvSpPr>
        <p:spPr>
          <a:xfrm>
            <a:off x="3048663" y="2936220"/>
            <a:ext cx="6094674" cy="584775"/>
          </a:xfrm>
          <a:prstGeom prst="rect">
            <a:avLst/>
          </a:prstGeom>
          <a:noFill/>
        </p:spPr>
        <p:txBody>
          <a:bodyPr wrap="square">
            <a:spAutoFit/>
          </a:bodyPr>
          <a:lstStyle/>
          <a:p>
            <a:r>
              <a:rPr lang="en-GB" sz="3200">
                <a:solidFill>
                  <a:srgbClr val="B10059"/>
                </a:solidFill>
              </a:rPr>
              <a:t>Managing subscription members</a:t>
            </a:r>
          </a:p>
        </p:txBody>
      </p:sp>
    </p:spTree>
    <p:extLst>
      <p:ext uri="{BB962C8B-B14F-4D97-AF65-F5344CB8AC3E}">
        <p14:creationId xmlns:p14="http://schemas.microsoft.com/office/powerpoint/2010/main" val="1459198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3C42C1-BFAF-418D-BB14-F5865F73692B}"/>
              </a:ext>
            </a:extLst>
          </p:cNvPr>
          <p:cNvSpPr/>
          <p:nvPr/>
        </p:nvSpPr>
        <p:spPr>
          <a:xfrm>
            <a:off x="488943" y="375884"/>
            <a:ext cx="7738946" cy="1200329"/>
          </a:xfrm>
          <a:prstGeom prst="rect">
            <a:avLst/>
          </a:prstGeom>
        </p:spPr>
        <p:txBody>
          <a:bodyPr wrap="square">
            <a:spAutoFit/>
          </a:bodyPr>
          <a:lstStyle/>
          <a:p>
            <a:r>
              <a:rPr lang="en-GB" sz="2400"/>
              <a:t>Managing subscription members:-</a:t>
            </a:r>
          </a:p>
          <a:p>
            <a:endParaRPr lang="en-GB" sz="2400"/>
          </a:p>
          <a:p>
            <a:endParaRPr lang="en-GB" sz="2400"/>
          </a:p>
        </p:txBody>
      </p:sp>
      <p:pic>
        <p:nvPicPr>
          <p:cNvPr id="4" name="Picture 3">
            <a:extLst>
              <a:ext uri="{FF2B5EF4-FFF2-40B4-BE49-F238E27FC236}">
                <a16:creationId xmlns:a16="http://schemas.microsoft.com/office/drawing/2014/main" id="{82DACBA5-7D6E-60CB-9963-24D39EB4964C}"/>
              </a:ext>
            </a:extLst>
          </p:cNvPr>
          <p:cNvPicPr>
            <a:picLocks noChangeAspect="1"/>
          </p:cNvPicPr>
          <p:nvPr/>
        </p:nvPicPr>
        <p:blipFill>
          <a:blip r:embed="rId2"/>
          <a:stretch>
            <a:fillRect/>
          </a:stretch>
        </p:blipFill>
        <p:spPr>
          <a:xfrm>
            <a:off x="630117" y="827779"/>
            <a:ext cx="3282473" cy="5861560"/>
          </a:xfrm>
          <a:prstGeom prst="rect">
            <a:avLst/>
          </a:prstGeom>
        </p:spPr>
      </p:pic>
      <p:sp>
        <p:nvSpPr>
          <p:cNvPr id="13" name="Arrow: Right 12">
            <a:extLst>
              <a:ext uri="{FF2B5EF4-FFF2-40B4-BE49-F238E27FC236}">
                <a16:creationId xmlns:a16="http://schemas.microsoft.com/office/drawing/2014/main" id="{858E54AA-9C0D-499A-A9FA-EAAD589E9F73}"/>
              </a:ext>
            </a:extLst>
          </p:cNvPr>
          <p:cNvSpPr/>
          <p:nvPr/>
        </p:nvSpPr>
        <p:spPr>
          <a:xfrm flipH="1">
            <a:off x="1477332" y="3155305"/>
            <a:ext cx="996347" cy="2876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25635B84-7BAB-0D80-3665-8D3D3C29E39C}"/>
              </a:ext>
            </a:extLst>
          </p:cNvPr>
          <p:cNvPicPr>
            <a:picLocks noChangeAspect="1"/>
          </p:cNvPicPr>
          <p:nvPr/>
        </p:nvPicPr>
        <p:blipFill>
          <a:blip r:embed="rId3"/>
          <a:stretch>
            <a:fillRect/>
          </a:stretch>
        </p:blipFill>
        <p:spPr>
          <a:xfrm>
            <a:off x="4455968" y="895153"/>
            <a:ext cx="7736032" cy="5962847"/>
          </a:xfrm>
          <a:prstGeom prst="rect">
            <a:avLst/>
          </a:prstGeom>
        </p:spPr>
      </p:pic>
      <p:sp>
        <p:nvSpPr>
          <p:cNvPr id="15" name="Arrow: Left 14">
            <a:extLst>
              <a:ext uri="{FF2B5EF4-FFF2-40B4-BE49-F238E27FC236}">
                <a16:creationId xmlns:a16="http://schemas.microsoft.com/office/drawing/2014/main" id="{70C3C721-DA15-4DDB-9199-7745A16F645D}"/>
              </a:ext>
            </a:extLst>
          </p:cNvPr>
          <p:cNvSpPr/>
          <p:nvPr/>
        </p:nvSpPr>
        <p:spPr>
          <a:xfrm rot="314144">
            <a:off x="6113381" y="1536885"/>
            <a:ext cx="996347" cy="4265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5307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7ED56C7-0525-4617-91F1-497CEA23DE80}"/>
              </a:ext>
            </a:extLst>
          </p:cNvPr>
          <p:cNvGrpSpPr/>
          <p:nvPr/>
        </p:nvGrpSpPr>
        <p:grpSpPr>
          <a:xfrm>
            <a:off x="9348223" y="1044301"/>
            <a:ext cx="632356" cy="4699551"/>
            <a:chOff x="713600" y="855432"/>
            <a:chExt cx="633936" cy="4769399"/>
          </a:xfrm>
        </p:grpSpPr>
        <p:pic>
          <p:nvPicPr>
            <p:cNvPr id="7" name="Picture 6">
              <a:extLst>
                <a:ext uri="{FF2B5EF4-FFF2-40B4-BE49-F238E27FC236}">
                  <a16:creationId xmlns:a16="http://schemas.microsoft.com/office/drawing/2014/main" id="{0BB41D08-BE9A-4A65-A734-7A10F9FDBF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618" y="1887877"/>
              <a:ext cx="616674" cy="639620"/>
            </a:xfrm>
            <a:prstGeom prst="rect">
              <a:avLst/>
            </a:prstGeom>
          </p:spPr>
        </p:pic>
        <p:pic>
          <p:nvPicPr>
            <p:cNvPr id="8" name="Picture 7">
              <a:extLst>
                <a:ext uri="{FF2B5EF4-FFF2-40B4-BE49-F238E27FC236}">
                  <a16:creationId xmlns:a16="http://schemas.microsoft.com/office/drawing/2014/main" id="{576E2DB0-562E-4E86-98AC-46B6B69A4E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62" y="2920321"/>
              <a:ext cx="616674" cy="639620"/>
            </a:xfrm>
            <a:prstGeom prst="rect">
              <a:avLst/>
            </a:prstGeom>
          </p:spPr>
        </p:pic>
        <p:pic>
          <p:nvPicPr>
            <p:cNvPr id="9" name="Picture 8">
              <a:extLst>
                <a:ext uri="{FF2B5EF4-FFF2-40B4-BE49-F238E27FC236}">
                  <a16:creationId xmlns:a16="http://schemas.microsoft.com/office/drawing/2014/main" id="{54EC84DB-82C4-47FE-A8C1-DDFD41E0A2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62" y="3952766"/>
              <a:ext cx="616674" cy="639620"/>
            </a:xfrm>
            <a:prstGeom prst="rect">
              <a:avLst/>
            </a:prstGeom>
          </p:spPr>
        </p:pic>
        <p:pic>
          <p:nvPicPr>
            <p:cNvPr id="10" name="Picture 9">
              <a:extLst>
                <a:ext uri="{FF2B5EF4-FFF2-40B4-BE49-F238E27FC236}">
                  <a16:creationId xmlns:a16="http://schemas.microsoft.com/office/drawing/2014/main" id="{791E9992-D306-48EC-81E7-DEFE05AA31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600" y="4985211"/>
              <a:ext cx="616674" cy="639620"/>
            </a:xfrm>
            <a:prstGeom prst="rect">
              <a:avLst/>
            </a:prstGeom>
          </p:spPr>
        </p:pic>
        <p:pic>
          <p:nvPicPr>
            <p:cNvPr id="11" name="Picture 10">
              <a:extLst>
                <a:ext uri="{FF2B5EF4-FFF2-40B4-BE49-F238E27FC236}">
                  <a16:creationId xmlns:a16="http://schemas.microsoft.com/office/drawing/2014/main" id="{870E7D58-B7DE-4089-8037-759F79F00C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600" y="855432"/>
              <a:ext cx="616674" cy="639620"/>
            </a:xfrm>
            <a:prstGeom prst="rect">
              <a:avLst/>
            </a:prstGeom>
          </p:spPr>
        </p:pic>
      </p:grpSp>
      <p:sp>
        <p:nvSpPr>
          <p:cNvPr id="12" name="Content Placeholder 2">
            <a:extLst>
              <a:ext uri="{FF2B5EF4-FFF2-40B4-BE49-F238E27FC236}">
                <a16:creationId xmlns:a16="http://schemas.microsoft.com/office/drawing/2014/main" id="{60955CCC-B4BB-4A82-BBCC-C2E9E1B469F4}"/>
              </a:ext>
            </a:extLst>
          </p:cNvPr>
          <p:cNvSpPr txBox="1">
            <a:spLocks/>
          </p:cNvSpPr>
          <p:nvPr/>
        </p:nvSpPr>
        <p:spPr>
          <a:xfrm>
            <a:off x="10184668" y="1194169"/>
            <a:ext cx="1708116" cy="5030067"/>
          </a:xfrm>
          <a:prstGeom prst="rect">
            <a:avLst/>
          </a:prstGeom>
        </p:spPr>
        <p:txBody>
          <a:bodyPr vert="horz" lIns="91440" tIns="45720" rIns="91440" bIns="45720" rtlCol="0" anchor="t">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GB"/>
              <a:t>To edit a member's details</a:t>
            </a:r>
          </a:p>
          <a:p>
            <a:pPr marL="0" indent="0" fontAlgn="base">
              <a:buFont typeface="Arial" panose="020B0604020202020204" pitchFamily="34" charset="0"/>
              <a:buNone/>
            </a:pPr>
            <a:endParaRPr lang="en-GB"/>
          </a:p>
          <a:p>
            <a:pPr marL="0" indent="0" fontAlgn="base">
              <a:buFont typeface="Arial" panose="020B0604020202020204" pitchFamily="34" charset="0"/>
              <a:buNone/>
            </a:pPr>
            <a:r>
              <a:rPr lang="en-GB"/>
              <a:t>Click on the member’s name</a:t>
            </a:r>
          </a:p>
          <a:p>
            <a:pPr marL="0" indent="0" fontAlgn="base">
              <a:buFont typeface="Arial" panose="020B0604020202020204" pitchFamily="34" charset="0"/>
              <a:buNone/>
            </a:pPr>
            <a:endParaRPr lang="en-GB"/>
          </a:p>
          <a:p>
            <a:pPr marL="0" indent="0" fontAlgn="base">
              <a:buFont typeface="Arial" panose="020B0604020202020204" pitchFamily="34" charset="0"/>
              <a:buNone/>
            </a:pPr>
            <a:r>
              <a:rPr lang="en-GB"/>
              <a:t>Filter by ‘Active or frozen or ALL’ </a:t>
            </a:r>
          </a:p>
          <a:p>
            <a:pPr marL="0" indent="0" fontAlgn="base">
              <a:buFont typeface="Arial" panose="020B0604020202020204" pitchFamily="34" charset="0"/>
              <a:buNone/>
            </a:pPr>
            <a:endParaRPr lang="en-GB"/>
          </a:p>
          <a:p>
            <a:pPr marL="0" indent="0" fontAlgn="base">
              <a:buFont typeface="Arial" panose="020B0604020202020204" pitchFamily="34" charset="0"/>
              <a:buNone/>
            </a:pPr>
            <a:endParaRPr lang="en-GB"/>
          </a:p>
          <a:p>
            <a:pPr marL="0" indent="0" fontAlgn="base">
              <a:buFont typeface="Arial" panose="020B0604020202020204" pitchFamily="34" charset="0"/>
              <a:buNone/>
            </a:pPr>
            <a:r>
              <a:rPr lang="en-GB"/>
              <a:t>Filter by role or change role</a:t>
            </a:r>
          </a:p>
          <a:p>
            <a:pPr marL="0" indent="0" fontAlgn="base">
              <a:buFont typeface="Arial" panose="020B0604020202020204" pitchFamily="34" charset="0"/>
              <a:buNone/>
            </a:pPr>
            <a:endParaRPr lang="en-GB"/>
          </a:p>
          <a:p>
            <a:pPr marL="0" indent="0" fontAlgn="base">
              <a:buFont typeface="Arial" panose="020B0604020202020204" pitchFamily="34" charset="0"/>
              <a:buNone/>
            </a:pPr>
            <a:r>
              <a:rPr lang="en-GB"/>
              <a:t>Promote/</a:t>
            </a:r>
          </a:p>
          <a:p>
            <a:pPr marL="0" indent="0" fontAlgn="base">
              <a:buFont typeface="Arial" panose="020B0604020202020204" pitchFamily="34" charset="0"/>
              <a:buNone/>
            </a:pPr>
            <a:r>
              <a:rPr lang="en-GB"/>
              <a:t>Demote/</a:t>
            </a:r>
          </a:p>
          <a:p>
            <a:pPr marL="0" indent="0" fontAlgn="base">
              <a:buFont typeface="Arial" panose="020B0604020202020204" pitchFamily="34" charset="0"/>
              <a:buNone/>
            </a:pPr>
            <a:r>
              <a:rPr lang="en-GB"/>
              <a:t>Remove/Freeze</a:t>
            </a:r>
          </a:p>
          <a:p>
            <a:pPr marL="0" indent="0" fontAlgn="base">
              <a:buFont typeface="Arial" panose="020B0604020202020204" pitchFamily="34" charset="0"/>
              <a:buNone/>
            </a:pPr>
            <a:endParaRPr lang="en-GB"/>
          </a:p>
          <a:p>
            <a:pPr marL="0" indent="0" fontAlgn="base">
              <a:buFont typeface="Arial" panose="020B0604020202020204" pitchFamily="34" charset="0"/>
              <a:buNone/>
            </a:pPr>
            <a:endParaRPr lang="en-GB"/>
          </a:p>
          <a:p>
            <a:pPr marL="0" indent="0" fontAlgn="base">
              <a:buFont typeface="Arial" panose="020B0604020202020204" pitchFamily="34" charset="0"/>
              <a:buNone/>
            </a:pPr>
            <a:endParaRPr lang="en-GB"/>
          </a:p>
          <a:p>
            <a:pPr marL="0" indent="0">
              <a:buFont typeface="Arial" panose="020B0604020202020204" pitchFamily="34" charset="0"/>
              <a:buNone/>
            </a:pPr>
            <a:endParaRPr lang="en-GB"/>
          </a:p>
        </p:txBody>
      </p:sp>
      <p:pic>
        <p:nvPicPr>
          <p:cNvPr id="3" name="Picture 2">
            <a:extLst>
              <a:ext uri="{FF2B5EF4-FFF2-40B4-BE49-F238E27FC236}">
                <a16:creationId xmlns:a16="http://schemas.microsoft.com/office/drawing/2014/main" id="{63C3C3FC-01C8-A20E-8728-754091DD0936}"/>
              </a:ext>
            </a:extLst>
          </p:cNvPr>
          <p:cNvPicPr>
            <a:picLocks noChangeAspect="1"/>
          </p:cNvPicPr>
          <p:nvPr/>
        </p:nvPicPr>
        <p:blipFill>
          <a:blip r:embed="rId4"/>
          <a:stretch>
            <a:fillRect/>
          </a:stretch>
        </p:blipFill>
        <p:spPr>
          <a:xfrm>
            <a:off x="494325" y="177999"/>
            <a:ext cx="8606679" cy="6046237"/>
          </a:xfrm>
          <a:prstGeom prst="rect">
            <a:avLst/>
          </a:prstGeom>
        </p:spPr>
      </p:pic>
      <p:sp>
        <p:nvSpPr>
          <p:cNvPr id="5" name="Arrow: Left 4">
            <a:extLst>
              <a:ext uri="{FF2B5EF4-FFF2-40B4-BE49-F238E27FC236}">
                <a16:creationId xmlns:a16="http://schemas.microsoft.com/office/drawing/2014/main" id="{127EAF42-721A-4441-9AB3-DB03CB3FEFB3}"/>
              </a:ext>
            </a:extLst>
          </p:cNvPr>
          <p:cNvSpPr/>
          <p:nvPr/>
        </p:nvSpPr>
        <p:spPr>
          <a:xfrm rot="20135793">
            <a:off x="7273071" y="882265"/>
            <a:ext cx="996347" cy="4265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Left 18">
            <a:extLst>
              <a:ext uri="{FF2B5EF4-FFF2-40B4-BE49-F238E27FC236}">
                <a16:creationId xmlns:a16="http://schemas.microsoft.com/office/drawing/2014/main" id="{B84A5F3E-1FEE-CAC4-1709-FDA4555D8742}"/>
              </a:ext>
            </a:extLst>
          </p:cNvPr>
          <p:cNvSpPr/>
          <p:nvPr/>
        </p:nvSpPr>
        <p:spPr>
          <a:xfrm rot="1834653">
            <a:off x="8620235" y="6208435"/>
            <a:ext cx="996347" cy="4265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2E41FBE7-88C6-C8C9-61D6-F88EC10A05A4}"/>
              </a:ext>
            </a:extLst>
          </p:cNvPr>
          <p:cNvSpPr txBox="1"/>
          <p:nvPr/>
        </p:nvSpPr>
        <p:spPr>
          <a:xfrm>
            <a:off x="2187908" y="6228241"/>
            <a:ext cx="6097554" cy="646331"/>
          </a:xfrm>
          <a:prstGeom prst="rect">
            <a:avLst/>
          </a:prstGeom>
          <a:noFill/>
        </p:spPr>
        <p:txBody>
          <a:bodyPr wrap="square">
            <a:spAutoFit/>
          </a:bodyPr>
          <a:lstStyle/>
          <a:p>
            <a:r>
              <a:rPr lang="en-GB">
                <a:solidFill>
                  <a:srgbClr val="B10059"/>
                </a:solidFill>
              </a:rPr>
              <a:t>By clicking on the </a:t>
            </a:r>
            <a:r>
              <a:rPr lang="en-GB" b="1">
                <a:solidFill>
                  <a:srgbClr val="B10059"/>
                </a:solidFill>
              </a:rPr>
              <a:t>3 dot’s, </a:t>
            </a:r>
            <a:r>
              <a:rPr lang="en-GB">
                <a:solidFill>
                  <a:srgbClr val="B10059"/>
                </a:solidFill>
              </a:rPr>
              <a:t>you can either freeze or remove a member</a:t>
            </a:r>
            <a:endParaRPr lang="en-GB"/>
          </a:p>
        </p:txBody>
      </p:sp>
    </p:spTree>
    <p:extLst>
      <p:ext uri="{BB962C8B-B14F-4D97-AF65-F5344CB8AC3E}">
        <p14:creationId xmlns:p14="http://schemas.microsoft.com/office/powerpoint/2010/main" val="30724534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59.8|6.7"/>
</p:tagLst>
</file>

<file path=ppt/tags/tag2.xml><?xml version="1.0" encoding="utf-8"?>
<p:tagLst xmlns:a="http://schemas.openxmlformats.org/drawingml/2006/main" xmlns:r="http://schemas.openxmlformats.org/officeDocument/2006/relationships" xmlns:p="http://schemas.openxmlformats.org/presentationml/2006/main">
  <p:tag name="TIMING" val="|32.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F03EE9F9D4584D9F8D952715690C56" ma:contentTypeVersion="19" ma:contentTypeDescription="Create a new document." ma:contentTypeScope="" ma:versionID="58a71a3a1e732bfcba6cdfd699e0d2a0">
  <xsd:schema xmlns:xsd="http://www.w3.org/2001/XMLSchema" xmlns:xs="http://www.w3.org/2001/XMLSchema" xmlns:p="http://schemas.microsoft.com/office/2006/metadata/properties" xmlns:ns2="f47fa861-369f-4035-a868-dd727a8f1ebe" xmlns:ns3="db480776-5128-43a3-b677-12ebb2d77427" targetNamespace="http://schemas.microsoft.com/office/2006/metadata/properties" ma:root="true" ma:fieldsID="7ced588b67813c0831b083fc936ddf33" ns2:_="" ns3:_="">
    <xsd:import namespace="f47fa861-369f-4035-a868-dd727a8f1ebe"/>
    <xsd:import namespace="db480776-5128-43a3-b677-12ebb2d7742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Item"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7fa861-369f-4035-a868-dd727a8f1e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2538014-3380-4b7f-a977-2ee071dd44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Item" ma:index="25" nillable="true" ma:displayName="Item" ma:format="Dropdown" ma:internalName="Item">
      <xsd:simpleType>
        <xsd:restriction base="dms:Text">
          <xsd:maxLength value="255"/>
        </xsd:restrictio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b480776-5128-43a3-b677-12ebb2d7742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d89f4d8-c32d-4bf2-a081-9960b98df5c1}" ma:internalName="TaxCatchAll" ma:showField="CatchAllData" ma:web="db480776-5128-43a3-b677-12ebb2d774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b480776-5128-43a3-b677-12ebb2d77427" xsi:nil="true"/>
    <lcf76f155ced4ddcb4097134ff3c332f xmlns="f47fa861-369f-4035-a868-dd727a8f1ebe">
      <Terms xmlns="http://schemas.microsoft.com/office/infopath/2007/PartnerControls"/>
    </lcf76f155ced4ddcb4097134ff3c332f>
    <Item xmlns="f47fa861-369f-4035-a868-dd727a8f1eb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FAAFA3-3704-411D-B439-802077EA663B}">
  <ds:schemaRefs>
    <ds:schemaRef ds:uri="db480776-5128-43a3-b677-12ebb2d77427"/>
    <ds:schemaRef ds:uri="f47fa861-369f-4035-a868-dd727a8f1eb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CF4A27A-1DAC-46D6-B098-6493AFF79662}">
  <ds:schemaRefs>
    <ds:schemaRef ds:uri="db480776-5128-43a3-b677-12ebb2d77427"/>
    <ds:schemaRef ds:uri="f47fa861-369f-4035-a868-dd727a8f1ebe"/>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28663A0-B79F-4B1B-BA82-2B964D80EF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2322</Words>
  <Application>Microsoft Office PowerPoint</Application>
  <PresentationFormat>Widescreen</PresentationFormat>
  <Paragraphs>312</Paragraphs>
  <Slides>45</Slides>
  <Notes>25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45</vt:i4>
      </vt:variant>
    </vt:vector>
  </HeadingPairs>
  <TitlesOfParts>
    <vt:vector size="55" baseType="lpstr">
      <vt:lpstr>Arial</vt:lpstr>
      <vt:lpstr>Calibri</vt:lpstr>
      <vt:lpstr>Calibri Light</vt:lpstr>
      <vt:lpstr>MuseoSans500</vt:lpstr>
      <vt:lpstr>ui-monospace</vt:lpstr>
      <vt:lpstr>VetoComBold</vt:lpstr>
      <vt:lpstr>VetoComRegular</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Inviting online feedback with an invitation link </vt:lpstr>
      <vt:lpstr>PowerPoint Presentation</vt:lpstr>
      <vt:lpstr>How can I use an invitation link?</vt:lpstr>
      <vt:lpstr>PowerPoint Presentation</vt:lpstr>
      <vt:lpstr>PowerPoint Presentation</vt:lpstr>
      <vt:lpstr>PowerPoint Presentation</vt:lpstr>
      <vt:lpstr>PowerPoint Presentation</vt:lpstr>
      <vt:lpstr>PowerPoint Presentation</vt:lpstr>
      <vt:lpstr>Now you are ready to share your link  create your own material or use ours https://www.careopinion.org.uk/info/new-materials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Children can share their story with help from Bear…</vt:lpstr>
      <vt:lpstr>We can provide you an image suite with Guidance to create Bear Materials…..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Ashurst</dc:creator>
  <cp:lastModifiedBy>Charlotte Borthwick</cp:lastModifiedBy>
  <cp:revision>1</cp:revision>
  <dcterms:created xsi:type="dcterms:W3CDTF">2020-10-29T09:45:34Z</dcterms:created>
  <dcterms:modified xsi:type="dcterms:W3CDTF">2024-09-24T13:50:10Z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0x01010070F03EE9F9D4584D9F8D952715690C56</vt:lpwstr>
  </property>
  <property fmtid="{D5CDD505-2E9C-101B-9397-08002B2CF9AE}" pid="3" name="MediaServiceImageTags">
    <vt:lpwstr/>
  </property>
</Properties>
</file>